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ppt/theme/themeOverride4.xml" ContentType="application/vnd.openxmlformats-officedocument.themeOverride+xml"/>
  <Override PartName="/ppt/notesSlides/notesSlide2.xml" ContentType="application/vnd.openxmlformats-officedocument.presentationml.notesSlide+xml"/>
  <Override PartName="/ppt/theme/themeOverride5.xml" ContentType="application/vnd.openxmlformats-officedocument.themeOverride+xml"/>
  <Override PartName="/ppt/theme/themeOverride6.xml" ContentType="application/vnd.openxmlformats-officedocument.themeOverride+xml"/>
  <Override PartName="/ppt/theme/themeOverride7.xml" ContentType="application/vnd.openxmlformats-officedocument.themeOverr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theme/themeOverride8.xml" ContentType="application/vnd.openxmlformats-officedocument.themeOverride+xml"/>
  <Override PartName="/ppt/notesSlides/notesSlide9.xml" ContentType="application/vnd.openxmlformats-officedocument.presentationml.notesSlide+xml"/>
  <Override PartName="/ppt/theme/themeOverride9.xml" ContentType="application/vnd.openxmlformats-officedocument.themeOverride+xml"/>
  <Override PartName="/ppt/theme/themeOverride10.xml" ContentType="application/vnd.openxmlformats-officedocument.themeOverride+xml"/>
  <Override PartName="/ppt/theme/themeOverride11.xml" ContentType="application/vnd.openxmlformats-officedocument.themeOverride+xml"/>
  <Override PartName="/ppt/theme/themeOverride12.xml" ContentType="application/vnd.openxmlformats-officedocument.themeOverride+xml"/>
  <Override PartName="/ppt/notesSlides/notesSlide10.xml" ContentType="application/vnd.openxmlformats-officedocument.presentationml.notesSlide+xml"/>
  <Override PartName="/ppt/theme/themeOverride13.xml" ContentType="application/vnd.openxmlformats-officedocument.themeOverride+xml"/>
  <Override PartName="/ppt/notesSlides/notesSlide11.xml" ContentType="application/vnd.openxmlformats-officedocument.presentationml.notesSlide+xml"/>
  <Override PartName="/ppt/theme/themeOverride14.xml" ContentType="application/vnd.openxmlformats-officedocument.themeOverride+xml"/>
  <Override PartName="/ppt/theme/themeOverride15.xml" ContentType="application/vnd.openxmlformats-officedocument.themeOverride+xml"/>
  <Override PartName="/ppt/theme/themeOverride16.xml" ContentType="application/vnd.openxmlformats-officedocument.themeOverride+xml"/>
  <Override PartName="/ppt/theme/themeOverride17.xml" ContentType="application/vnd.openxmlformats-officedocument.themeOverride+xml"/>
  <Override PartName="/ppt/theme/themeOverride18.xml" ContentType="application/vnd.openxmlformats-officedocument.themeOverride+xml"/>
  <Override PartName="/ppt/theme/themeOverride19.xml" ContentType="application/vnd.openxmlformats-officedocument.themeOverride+xml"/>
  <Override PartName="/ppt/theme/themeOverride20.xml" ContentType="application/vnd.openxmlformats-officedocument.themeOverride+xml"/>
  <Override PartName="/ppt/theme/themeOverride21.xml" ContentType="application/vnd.openxmlformats-officedocument.themeOverride+xml"/>
  <Override PartName="/ppt/theme/themeOverride22.xml" ContentType="application/vnd.openxmlformats-officedocument.themeOverride+xml"/>
  <Override PartName="/ppt/theme/themeOverride23.xml" ContentType="application/vnd.openxmlformats-officedocument.themeOverride+xml"/>
  <Override PartName="/ppt/theme/themeOverride24.xml" ContentType="application/vnd.openxmlformats-officedocument.themeOverride+xml"/>
  <Override PartName="/ppt/theme/themeOverride25.xml" ContentType="application/vnd.openxmlformats-officedocument.themeOverride+xml"/>
  <Override PartName="/ppt/theme/themeOverride26.xml" ContentType="application/vnd.openxmlformats-officedocument.themeOverride+xml"/>
  <Override PartName="/ppt/theme/themeOverride27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28" r:id="rId4"/>
    <p:sldMasterId id="2147483849" r:id="rId5"/>
    <p:sldMasterId id="2147483877" r:id="rId6"/>
  </p:sldMasterIdLst>
  <p:notesMasterIdLst>
    <p:notesMasterId r:id="rId60"/>
  </p:notesMasterIdLst>
  <p:handoutMasterIdLst>
    <p:handoutMasterId r:id="rId61"/>
  </p:handoutMasterIdLst>
  <p:sldIdLst>
    <p:sldId id="594" r:id="rId7"/>
    <p:sldId id="684" r:id="rId8"/>
    <p:sldId id="685" r:id="rId9"/>
    <p:sldId id="603" r:id="rId10"/>
    <p:sldId id="664" r:id="rId11"/>
    <p:sldId id="604" r:id="rId12"/>
    <p:sldId id="605" r:id="rId13"/>
    <p:sldId id="671" r:id="rId14"/>
    <p:sldId id="653" r:id="rId15"/>
    <p:sldId id="665" r:id="rId16"/>
    <p:sldId id="666" r:id="rId17"/>
    <p:sldId id="667" r:id="rId18"/>
    <p:sldId id="672" r:id="rId19"/>
    <p:sldId id="673" r:id="rId20"/>
    <p:sldId id="674" r:id="rId21"/>
    <p:sldId id="675" r:id="rId22"/>
    <p:sldId id="676" r:id="rId23"/>
    <p:sldId id="677" r:id="rId24"/>
    <p:sldId id="678" r:id="rId25"/>
    <p:sldId id="679" r:id="rId26"/>
    <p:sldId id="680" r:id="rId27"/>
    <p:sldId id="681" r:id="rId28"/>
    <p:sldId id="683" r:id="rId29"/>
    <p:sldId id="682" r:id="rId30"/>
    <p:sldId id="668" r:id="rId31"/>
    <p:sldId id="655" r:id="rId32"/>
    <p:sldId id="656" r:id="rId33"/>
    <p:sldId id="669" r:id="rId34"/>
    <p:sldId id="659" r:id="rId35"/>
    <p:sldId id="660" r:id="rId36"/>
    <p:sldId id="663" r:id="rId37"/>
    <p:sldId id="637" r:id="rId38"/>
    <p:sldId id="618" r:id="rId39"/>
    <p:sldId id="619" r:id="rId40"/>
    <p:sldId id="670" r:id="rId41"/>
    <p:sldId id="641" r:id="rId42"/>
    <p:sldId id="642" r:id="rId43"/>
    <p:sldId id="643" r:id="rId44"/>
    <p:sldId id="644" r:id="rId45"/>
    <p:sldId id="645" r:id="rId46"/>
    <p:sldId id="646" r:id="rId47"/>
    <p:sldId id="627" r:id="rId48"/>
    <p:sldId id="630" r:id="rId49"/>
    <p:sldId id="629" r:id="rId50"/>
    <p:sldId id="631" r:id="rId51"/>
    <p:sldId id="632" r:id="rId52"/>
    <p:sldId id="633" r:id="rId53"/>
    <p:sldId id="634" r:id="rId54"/>
    <p:sldId id="635" r:id="rId55"/>
    <p:sldId id="647" r:id="rId56"/>
    <p:sldId id="648" r:id="rId57"/>
    <p:sldId id="649" r:id="rId58"/>
    <p:sldId id="595" r:id="rId59"/>
  </p:sldIdLst>
  <p:sldSz cx="9144000" cy="5143500" type="screen16x9"/>
  <p:notesSz cx="6954838" cy="119840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8" pos="2880">
          <p15:clr>
            <a:srgbClr val="A4A3A4"/>
          </p15:clr>
        </p15:guide>
        <p15:guide id="9" orient="horz" pos="162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775">
          <p15:clr>
            <a:srgbClr val="A4A3A4"/>
          </p15:clr>
        </p15:guide>
        <p15:guide id="2" pos="219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2C8"/>
    <a:srgbClr val="70808E"/>
    <a:srgbClr val="123C63"/>
    <a:srgbClr val="E5CC1D"/>
    <a:srgbClr val="AE6C29"/>
    <a:srgbClr val="A2B960"/>
    <a:srgbClr val="006790"/>
    <a:srgbClr val="F68C20"/>
    <a:srgbClr val="D7107F"/>
    <a:srgbClr val="A43B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12" autoAdjust="0"/>
    <p:restoredTop sz="89312" autoAdjust="0"/>
  </p:normalViewPr>
  <p:slideViewPr>
    <p:cSldViewPr snapToGrid="0" snapToObjects="1">
      <p:cViewPr varScale="1">
        <p:scale>
          <a:sx n="74" d="100"/>
          <a:sy n="74" d="100"/>
        </p:scale>
        <p:origin x="1336" y="44"/>
      </p:cViewPr>
      <p:guideLst>
        <p:guide pos="2880"/>
        <p:guide orient="horz" pos="16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notesViewPr>
    <p:cSldViewPr snapToGrid="0" snapToObjects="1">
      <p:cViewPr varScale="1">
        <p:scale>
          <a:sx n="71" d="100"/>
          <a:sy n="71" d="100"/>
        </p:scale>
        <p:origin x="2490" y="66"/>
      </p:cViewPr>
      <p:guideLst>
        <p:guide orient="horz" pos="3775"/>
        <p:guide pos="2191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0.xml"/><Relationship Id="rId21" Type="http://schemas.openxmlformats.org/officeDocument/2006/relationships/slide" Target="slides/slide15.xml"/><Relationship Id="rId34" Type="http://schemas.openxmlformats.org/officeDocument/2006/relationships/slide" Target="slides/slide28.xml"/><Relationship Id="rId42" Type="http://schemas.openxmlformats.org/officeDocument/2006/relationships/slide" Target="slides/slide36.xml"/><Relationship Id="rId47" Type="http://schemas.openxmlformats.org/officeDocument/2006/relationships/slide" Target="slides/slide41.xml"/><Relationship Id="rId50" Type="http://schemas.openxmlformats.org/officeDocument/2006/relationships/slide" Target="slides/slide44.xml"/><Relationship Id="rId55" Type="http://schemas.openxmlformats.org/officeDocument/2006/relationships/slide" Target="slides/slide49.xml"/><Relationship Id="rId63" Type="http://schemas.openxmlformats.org/officeDocument/2006/relationships/viewProps" Target="viewProps.xml"/><Relationship Id="rId7" Type="http://schemas.openxmlformats.org/officeDocument/2006/relationships/slide" Target="slides/slide1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9" Type="http://schemas.openxmlformats.org/officeDocument/2006/relationships/slide" Target="slides/slide23.xml"/><Relationship Id="rId11" Type="http://schemas.openxmlformats.org/officeDocument/2006/relationships/slide" Target="slides/slide5.xml"/><Relationship Id="rId24" Type="http://schemas.openxmlformats.org/officeDocument/2006/relationships/slide" Target="slides/slide18.xml"/><Relationship Id="rId32" Type="http://schemas.openxmlformats.org/officeDocument/2006/relationships/slide" Target="slides/slide26.xml"/><Relationship Id="rId37" Type="http://schemas.openxmlformats.org/officeDocument/2006/relationships/slide" Target="slides/slide31.xml"/><Relationship Id="rId40" Type="http://schemas.openxmlformats.org/officeDocument/2006/relationships/slide" Target="slides/slide34.xml"/><Relationship Id="rId45" Type="http://schemas.openxmlformats.org/officeDocument/2006/relationships/slide" Target="slides/slide39.xml"/><Relationship Id="rId53" Type="http://schemas.openxmlformats.org/officeDocument/2006/relationships/slide" Target="slides/slide47.xml"/><Relationship Id="rId58" Type="http://schemas.openxmlformats.org/officeDocument/2006/relationships/slide" Target="slides/slide52.xml"/><Relationship Id="rId5" Type="http://schemas.openxmlformats.org/officeDocument/2006/relationships/slideMaster" Target="slideMasters/slideMaster2.xml"/><Relationship Id="rId61" Type="http://schemas.openxmlformats.org/officeDocument/2006/relationships/handoutMaster" Target="handoutMasters/handoutMaster1.xml"/><Relationship Id="rId19" Type="http://schemas.openxmlformats.org/officeDocument/2006/relationships/slide" Target="slides/slide1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slide" Target="slides/slide21.xml"/><Relationship Id="rId30" Type="http://schemas.openxmlformats.org/officeDocument/2006/relationships/slide" Target="slides/slide24.xml"/><Relationship Id="rId35" Type="http://schemas.openxmlformats.org/officeDocument/2006/relationships/slide" Target="slides/slide29.xml"/><Relationship Id="rId43" Type="http://schemas.openxmlformats.org/officeDocument/2006/relationships/slide" Target="slides/slide37.xml"/><Relationship Id="rId48" Type="http://schemas.openxmlformats.org/officeDocument/2006/relationships/slide" Target="slides/slide42.xml"/><Relationship Id="rId56" Type="http://schemas.openxmlformats.org/officeDocument/2006/relationships/slide" Target="slides/slide50.xml"/><Relationship Id="rId64" Type="http://schemas.openxmlformats.org/officeDocument/2006/relationships/theme" Target="theme/theme1.xml"/><Relationship Id="rId8" Type="http://schemas.openxmlformats.org/officeDocument/2006/relationships/slide" Target="slides/slide2.xml"/><Relationship Id="rId51" Type="http://schemas.openxmlformats.org/officeDocument/2006/relationships/slide" Target="slides/slide45.xml"/><Relationship Id="rId3" Type="http://schemas.openxmlformats.org/officeDocument/2006/relationships/customXml" Target="../customXml/item3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slide" Target="slides/slide19.xml"/><Relationship Id="rId33" Type="http://schemas.openxmlformats.org/officeDocument/2006/relationships/slide" Target="slides/slide27.xml"/><Relationship Id="rId38" Type="http://schemas.openxmlformats.org/officeDocument/2006/relationships/slide" Target="slides/slide32.xml"/><Relationship Id="rId46" Type="http://schemas.openxmlformats.org/officeDocument/2006/relationships/slide" Target="slides/slide40.xml"/><Relationship Id="rId59" Type="http://schemas.openxmlformats.org/officeDocument/2006/relationships/slide" Target="slides/slide53.xml"/><Relationship Id="rId20" Type="http://schemas.openxmlformats.org/officeDocument/2006/relationships/slide" Target="slides/slide14.xml"/><Relationship Id="rId41" Type="http://schemas.openxmlformats.org/officeDocument/2006/relationships/slide" Target="slides/slide35.xml"/><Relationship Id="rId54" Type="http://schemas.openxmlformats.org/officeDocument/2006/relationships/slide" Target="slides/slide48.xml"/><Relationship Id="rId62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slide" Target="slides/slide22.xml"/><Relationship Id="rId36" Type="http://schemas.openxmlformats.org/officeDocument/2006/relationships/slide" Target="slides/slide30.xml"/><Relationship Id="rId49" Type="http://schemas.openxmlformats.org/officeDocument/2006/relationships/slide" Target="slides/slide43.xml"/><Relationship Id="rId57" Type="http://schemas.openxmlformats.org/officeDocument/2006/relationships/slide" Target="slides/slide51.xml"/><Relationship Id="rId10" Type="http://schemas.openxmlformats.org/officeDocument/2006/relationships/slide" Target="slides/slide4.xml"/><Relationship Id="rId31" Type="http://schemas.openxmlformats.org/officeDocument/2006/relationships/slide" Target="slides/slide25.xml"/><Relationship Id="rId44" Type="http://schemas.openxmlformats.org/officeDocument/2006/relationships/slide" Target="slides/slide38.xml"/><Relationship Id="rId52" Type="http://schemas.openxmlformats.org/officeDocument/2006/relationships/slide" Target="slides/slide46.xml"/><Relationship Id="rId60" Type="http://schemas.openxmlformats.org/officeDocument/2006/relationships/notesMaster" Target="notesMasters/notesMaster1.xml"/><Relationship Id="rId65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39" Type="http://schemas.openxmlformats.org/officeDocument/2006/relationships/slide" Target="slides/slide3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14291" cy="598382"/>
          </a:xfrm>
          <a:prstGeom prst="rect">
            <a:avLst/>
          </a:prstGeom>
        </p:spPr>
        <p:txBody>
          <a:bodyPr vert="horz" lIns="91029" tIns="45514" rIns="91029" bIns="45514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38969" y="0"/>
            <a:ext cx="3014291" cy="598382"/>
          </a:xfrm>
          <a:prstGeom prst="rect">
            <a:avLst/>
          </a:prstGeom>
        </p:spPr>
        <p:txBody>
          <a:bodyPr vert="horz" lIns="91029" tIns="45514" rIns="91029" bIns="45514" rtlCol="0"/>
          <a:lstStyle>
            <a:lvl1pPr algn="r">
              <a:defRPr sz="1200"/>
            </a:lvl1pPr>
          </a:lstStyle>
          <a:p>
            <a:fld id="{7B6A12C6-64DF-430F-A4DC-0FC62ED5BE2B}" type="datetime1">
              <a:rPr lang="en-US" smtClean="0"/>
              <a:t>6/28/2016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11383607"/>
            <a:ext cx="3014291" cy="598382"/>
          </a:xfrm>
          <a:prstGeom prst="rect">
            <a:avLst/>
          </a:prstGeom>
        </p:spPr>
        <p:txBody>
          <a:bodyPr vert="horz" lIns="91029" tIns="45514" rIns="91029" bIns="45514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38969" y="11383607"/>
            <a:ext cx="3014291" cy="598382"/>
          </a:xfrm>
          <a:prstGeom prst="rect">
            <a:avLst/>
          </a:prstGeom>
        </p:spPr>
        <p:txBody>
          <a:bodyPr vert="horz" lIns="91029" tIns="45514" rIns="91029" bIns="45514" rtlCol="0" anchor="b"/>
          <a:lstStyle>
            <a:lvl1pPr algn="r">
              <a:defRPr sz="1200"/>
            </a:lvl1pPr>
          </a:lstStyle>
          <a:p>
            <a:fld id="{5C665FA2-C151-4662-A2E4-7CE245007D6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9845493"/>
      </p:ext>
    </p:extLst>
  </p:cSld>
  <p:clrMap bg1="lt1" tx1="dk1" bg2="lt2" tx2="dk2" accent1="accent1" accent2="accent2" accent3="accent3" accent4="accent4" accent5="accent5" accent6="accent6" hlink="hlink" folHlink="folHlink"/>
  <p:hf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13763" cy="599202"/>
          </a:xfrm>
          <a:prstGeom prst="rect">
            <a:avLst/>
          </a:prstGeom>
        </p:spPr>
        <p:txBody>
          <a:bodyPr vert="horz" lIns="92540" tIns="46270" rIns="92540" bIns="4627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39467" y="0"/>
            <a:ext cx="3013763" cy="599202"/>
          </a:xfrm>
          <a:prstGeom prst="rect">
            <a:avLst/>
          </a:prstGeom>
        </p:spPr>
        <p:txBody>
          <a:bodyPr vert="horz" lIns="92540" tIns="46270" rIns="92540" bIns="46270" rtlCol="0"/>
          <a:lstStyle>
            <a:lvl1pPr algn="r">
              <a:defRPr sz="1200"/>
            </a:lvl1pPr>
          </a:lstStyle>
          <a:p>
            <a:fld id="{8209028B-9E3C-481D-8F79-63DDE9F2EC79}" type="datetime1">
              <a:rPr lang="en-US" smtClean="0"/>
              <a:t>6/28/2016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-515938" y="900113"/>
            <a:ext cx="7986713" cy="4494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540" tIns="46270" rIns="92540" bIns="4627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95484" y="5692420"/>
            <a:ext cx="5563870" cy="5392817"/>
          </a:xfrm>
          <a:prstGeom prst="rect">
            <a:avLst/>
          </a:prstGeom>
        </p:spPr>
        <p:txBody>
          <a:bodyPr vert="horz" lIns="92540" tIns="46270" rIns="92540" bIns="4627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11382757"/>
            <a:ext cx="3013763" cy="599202"/>
          </a:xfrm>
          <a:prstGeom prst="rect">
            <a:avLst/>
          </a:prstGeom>
        </p:spPr>
        <p:txBody>
          <a:bodyPr vert="horz" lIns="92540" tIns="46270" rIns="92540" bIns="4627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39467" y="11382757"/>
            <a:ext cx="3013763" cy="599202"/>
          </a:xfrm>
          <a:prstGeom prst="rect">
            <a:avLst/>
          </a:prstGeom>
        </p:spPr>
        <p:txBody>
          <a:bodyPr vert="horz" lIns="92540" tIns="46270" rIns="92540" bIns="46270" rtlCol="0" anchor="b"/>
          <a:lstStyle>
            <a:lvl1pPr algn="r">
              <a:defRPr sz="1200"/>
            </a:lvl1pPr>
          </a:lstStyle>
          <a:p>
            <a:fld id="{F55EC67E-402D-4FA6-937E-816E2584289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7741102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FDF04893-4A42-4E29-99B1-14D925EB79C1}" type="datetime1">
              <a:rPr lang="en-US" smtClean="0">
                <a:solidFill>
                  <a:prstClr val="black"/>
                </a:solidFill>
              </a:rPr>
              <a:pPr/>
              <a:t>6/28/2016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F55EC67E-402D-4FA6-937E-816E25842894}" type="slidenum">
              <a:rPr lang="en-US" smtClean="0">
                <a:solidFill>
                  <a:prstClr val="black"/>
                </a:solidFill>
              </a:rPr>
              <a:pPr/>
              <a:t>3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4629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SharePoint will</a:t>
            </a:r>
            <a:r>
              <a:rPr lang="en-US" baseline="0" dirty="0" smtClean="0"/>
              <a:t> automatically assign your items ID numbers. You can always do some sort of a concatenation with the Item ID plus whatever naming scheme you have. This example is Slalom-ID (Item ID number)</a:t>
            </a:r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8209028B-9E3C-481D-8F79-63DDE9F2EC79}" type="datetime1">
              <a:rPr lang="en-US" smtClean="0"/>
              <a:t>6/28/2016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F55EC67E-402D-4FA6-937E-816E25842894}" type="slidenum">
              <a:rPr lang="en-US" smtClean="0"/>
              <a:t>33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268962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Step through the </a:t>
            </a:r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8209028B-9E3C-481D-8F79-63DDE9F2EC79}" type="datetime1">
              <a:rPr lang="en-US" smtClean="0"/>
              <a:t>6/28/2016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F55EC67E-402D-4FA6-937E-816E25842894}" type="slidenum">
              <a:rPr lang="en-US" smtClean="0"/>
              <a:t>34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887527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Quick</a:t>
            </a:r>
            <a:r>
              <a:rPr lang="en-US" baseline="0" dirty="0" smtClean="0"/>
              <a:t> discussion about how out of the box is changing – even by Microsoft. It’s encouraging / recommending more customizations but doing so in a less harmful way. (Client side development) As users become savvy, you are going to see them building more of these hybrid solutions that leverage SharePoint web parts + client side development.</a:t>
            </a:r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8209028B-9E3C-481D-8F79-63DDE9F2EC79}" type="datetime1">
              <a:rPr lang="en-US" smtClean="0"/>
              <a:t>6/28/2016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F55EC67E-402D-4FA6-937E-816E25842894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117799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69C338E0-DC48-4C23-9CD3-B524146313BB}" type="datetime1">
              <a:rPr lang="en-US" smtClean="0"/>
              <a:t>6/28/2016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F55EC67E-402D-4FA6-937E-816E25842894}" type="slidenum">
              <a:rPr lang="en-US" smtClean="0"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680990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E766A85C-9026-4002-B5E8-1CEE284AFEFB}" type="datetime1">
              <a:rPr lang="en-US" smtClean="0"/>
              <a:t>6/28/2016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F55EC67E-402D-4FA6-937E-816E25842894}" type="slidenum">
              <a:rPr lang="en-US" smtClean="0"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830240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Jared</a:t>
            </a:r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8361A100-CE05-4875-849A-54E7B6AEBA03}" type="datetime1">
              <a:rPr lang="en-US" smtClean="0"/>
              <a:t>6/28/2016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F55EC67E-402D-4FA6-937E-816E25842894}" type="slidenum">
              <a:rPr lang="en-US" smtClean="0"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944609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Jared</a:t>
            </a:r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FB43E41D-94A8-4706-9680-A7571B9C6373}" type="datetime1">
              <a:rPr lang="en-US" smtClean="0"/>
              <a:t>6/28/2016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F55EC67E-402D-4FA6-937E-816E25842894}" type="slidenum">
              <a:rPr lang="en-US" smtClean="0"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306834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Basically what you’re seeing</a:t>
            </a:r>
            <a:r>
              <a:rPr lang="en-US" baseline="0" dirty="0" smtClean="0"/>
              <a:t> here is SharePoint spitting back XML of all the Lists in the CTSPUG.ORG O365 site.. (</a:t>
            </a:r>
            <a:r>
              <a:rPr lang="en-US" baseline="0" dirty="0" err="1" smtClean="0"/>
              <a:t>plz</a:t>
            </a:r>
            <a:r>
              <a:rPr lang="en-US" baseline="0" dirty="0" smtClean="0"/>
              <a:t> don’t hack us)</a:t>
            </a:r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4B494FDD-7F07-460E-8303-B05C1ED881E9}" type="datetime1">
              <a:rPr lang="en-US" smtClean="0"/>
              <a:t>6/28/2016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F55EC67E-402D-4FA6-937E-816E25842894}" type="slidenum">
              <a:rPr lang="en-US" smtClean="0"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257790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Watch out for internal names – SharePoint makes some awesome changes</a:t>
            </a:r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8209028B-9E3C-481D-8F79-63DDE9F2EC79}" type="datetime1">
              <a:rPr lang="en-US" smtClean="0"/>
              <a:t>6/28/2016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F55EC67E-402D-4FA6-937E-816E25842894}" type="slidenum">
              <a:rPr lang="en-US" smtClean="0"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875175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8209028B-9E3C-481D-8F79-63DDE9F2EC79}" type="datetime1">
              <a:rPr lang="en-US" smtClean="0"/>
              <a:t>6/28/2016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F55EC67E-402D-4FA6-937E-816E25842894}" type="slidenum">
              <a:rPr lang="en-US" smtClean="0"/>
              <a:t>26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41974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jpe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10" Type="http://schemas.openxmlformats.org/officeDocument/2006/relationships/image" Target="../media/image11.png"/><Relationship Id="rId4" Type="http://schemas.openxmlformats.org/officeDocument/2006/relationships/image" Target="../media/image5.png"/><Relationship Id="rId9" Type="http://schemas.openxmlformats.org/officeDocument/2006/relationships/image" Target="../media/image10.png"/></Relationships>
</file>

<file path=ppt/slideLayouts/_rels/slideLayout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3" Type="http://schemas.openxmlformats.org/officeDocument/2006/relationships/image" Target="../media/image26.png"/><Relationship Id="rId7" Type="http://schemas.openxmlformats.org/officeDocument/2006/relationships/image" Target="../media/image30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Layouts/_rels/slideLayout3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png"/><Relationship Id="rId3" Type="http://schemas.openxmlformats.org/officeDocument/2006/relationships/image" Target="../media/image32.png"/><Relationship Id="rId7" Type="http://schemas.openxmlformats.org/officeDocument/2006/relationships/image" Target="../media/image36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Relationship Id="rId6" Type="http://schemas.openxmlformats.org/officeDocument/2006/relationships/image" Target="../media/image35.png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8.pn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39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10" Type="http://schemas.openxmlformats.org/officeDocument/2006/relationships/image" Target="../media/image11.png"/><Relationship Id="rId4" Type="http://schemas.openxmlformats.org/officeDocument/2006/relationships/image" Target="../media/image5.png"/><Relationship Id="rId9" Type="http://schemas.openxmlformats.org/officeDocument/2006/relationships/image" Target="../media/image10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5_Presentation Cover">
    <p:bg bwMode="ltGray"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ctrTitle" hasCustomPrompt="1"/>
          </p:nvPr>
        </p:nvSpPr>
        <p:spPr bwMode="black">
          <a:xfrm>
            <a:off x="463660" y="2229408"/>
            <a:ext cx="8183720" cy="889474"/>
          </a:xfrm>
          <a:noFill/>
        </p:spPr>
        <p:txBody>
          <a:bodyPr wrap="square" lIns="0" tIns="0" bIns="0" anchor="b" anchorCtr="0">
            <a:sp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lang="en-US" sz="3400" b="1" kern="1200" spc="-50" baseline="0" dirty="0">
                <a:gradFill>
                  <a:gsLst>
                    <a:gs pos="1000">
                      <a:schemeClr val="bg1"/>
                    </a:gs>
                    <a:gs pos="99000">
                      <a:schemeClr val="bg1"/>
                    </a:gs>
                  </a:gsLst>
                  <a:lin ang="13200000" scaled="0"/>
                </a:gra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dirty="0" smtClean="0"/>
              <a:t>Click to edit </a:t>
            </a:r>
            <a:br>
              <a:rPr lang="en-US" dirty="0" smtClean="0"/>
            </a:br>
            <a:r>
              <a:rPr lang="en-US" dirty="0" smtClean="0"/>
              <a:t>master title style</a:t>
            </a:r>
            <a:endParaRPr lang="en-US" dirty="0"/>
          </a:p>
        </p:txBody>
      </p:sp>
      <p:sp>
        <p:nvSpPr>
          <p:cNvPr id="11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481565" y="3240929"/>
            <a:ext cx="5655737" cy="261610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ct val="0"/>
              </a:spcBef>
              <a:buClr>
                <a:srgbClr val="00B7E6"/>
              </a:buClr>
              <a:buSzPct val="110000"/>
              <a:buFont typeface="Wingdings" panose="05000000000000000000" pitchFamily="2" charset="2"/>
              <a:buNone/>
              <a:defRPr lang="en-US" sz="1100" b="1" kern="1200" spc="0" baseline="0" dirty="0">
                <a:gradFill>
                  <a:gsLst>
                    <a:gs pos="12389">
                      <a:schemeClr val="bg1"/>
                    </a:gs>
                    <a:gs pos="34000">
                      <a:schemeClr val="bg1"/>
                    </a:gs>
                  </a:gsLst>
                  <a:lin ang="5400000" scaled="0"/>
                </a:gra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481565" y="3456973"/>
            <a:ext cx="5652808" cy="230832"/>
          </a:xfrm>
        </p:spPr>
        <p:txBody>
          <a:bodyPr vert="horz" wrap="square" lIns="0" tIns="45720" rIns="0" bIns="45720" rtlCol="0">
            <a:spAutoFit/>
          </a:bodyPr>
          <a:lstStyle>
            <a:lvl1pPr marL="173038" indent="-173038">
              <a:buNone/>
              <a:defRPr lang="en-US" sz="900" b="0" i="1" kern="1200" spc="80" baseline="0" dirty="0" smtClean="0">
                <a:gradFill>
                  <a:gsLst>
                    <a:gs pos="12389">
                      <a:schemeClr val="bg1"/>
                    </a:gs>
                    <a:gs pos="34000">
                      <a:schemeClr val="bg1"/>
                    </a:gs>
                  </a:gsLst>
                  <a:lin ang="5400000" scaled="0"/>
                </a:gradFill>
                <a:latin typeface="Georgia" panose="02040502050405020303" pitchFamily="18" charset="0"/>
                <a:ea typeface="+mj-ea"/>
                <a:cs typeface="Arial" panose="020B0604020202020204" pitchFamily="34" charset="0"/>
              </a:defRPr>
            </a:lvl1pPr>
            <a:lvl2pPr>
              <a:defRPr lang="en-US" sz="1200" b="0" kern="1200" spc="0" baseline="0" dirty="0" smtClean="0">
                <a:gradFill>
                  <a:gsLst>
                    <a:gs pos="12389">
                      <a:schemeClr val="bg1"/>
                    </a:gs>
                    <a:gs pos="34000">
                      <a:schemeClr val="bg1"/>
                    </a:gs>
                  </a:gsLst>
                  <a:lin ang="5400000" scaled="0"/>
                </a:gra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2pPr>
            <a:lvl3pPr>
              <a:defRPr lang="en-US" sz="1200" b="0" kern="1200" spc="0" baseline="0" dirty="0" smtClean="0">
                <a:gradFill>
                  <a:gsLst>
                    <a:gs pos="12389">
                      <a:schemeClr val="bg1"/>
                    </a:gs>
                    <a:gs pos="34000">
                      <a:schemeClr val="bg1"/>
                    </a:gs>
                  </a:gsLst>
                  <a:lin ang="5400000" scaled="0"/>
                </a:gra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3pPr>
            <a:lvl4pPr>
              <a:defRPr lang="en-US" sz="1200" b="0" kern="1200" spc="0" baseline="0" dirty="0" smtClean="0">
                <a:gradFill>
                  <a:gsLst>
                    <a:gs pos="12389">
                      <a:schemeClr val="bg1"/>
                    </a:gs>
                    <a:gs pos="34000">
                      <a:schemeClr val="bg1"/>
                    </a:gs>
                  </a:gsLst>
                  <a:lin ang="5400000" scaled="0"/>
                </a:gra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4pPr>
            <a:lvl5pPr>
              <a:defRPr lang="en-US" sz="1200" b="0" kern="1200" spc="0" baseline="0" dirty="0" smtClean="0">
                <a:gradFill>
                  <a:gsLst>
                    <a:gs pos="12389">
                      <a:schemeClr val="bg1"/>
                    </a:gs>
                    <a:gs pos="34000">
                      <a:schemeClr val="bg1"/>
                    </a:gs>
                  </a:gsLst>
                  <a:lin ang="5400000" scaled="0"/>
                </a:gra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5pPr>
          </a:lstStyle>
          <a:p>
            <a:pPr marL="0" lvl="0" indent="0">
              <a:lnSpc>
                <a:spcPct val="100000"/>
              </a:lnSpc>
              <a:spcBef>
                <a:spcPct val="0"/>
              </a:spcBef>
            </a:pPr>
            <a:r>
              <a:rPr lang="en-US" smtClean="0"/>
              <a:t>Click to edit Master text styles</a:t>
            </a:r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5140" y="4700244"/>
            <a:ext cx="804579" cy="2096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4309185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4_Brand">
    <p:bg>
      <p:bgPr>
        <a:solidFill>
          <a:srgbClr val="0072C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 userDrawn="1"/>
        </p:nvGrpSpPr>
        <p:grpSpPr>
          <a:xfrm>
            <a:off x="361950" y="1979113"/>
            <a:ext cx="8420100" cy="3076705"/>
            <a:chOff x="298015" y="1979113"/>
            <a:chExt cx="8420100" cy="3076705"/>
          </a:xfrm>
        </p:grpSpPr>
        <p:grpSp>
          <p:nvGrpSpPr>
            <p:cNvPr id="8" name="Group 7"/>
            <p:cNvGrpSpPr/>
            <p:nvPr userDrawn="1"/>
          </p:nvGrpSpPr>
          <p:grpSpPr>
            <a:xfrm>
              <a:off x="298015" y="4340425"/>
              <a:ext cx="8420100" cy="715393"/>
              <a:chOff x="298015" y="4340425"/>
              <a:chExt cx="8420100" cy="715393"/>
            </a:xfrm>
          </p:grpSpPr>
          <p:sp>
            <p:nvSpPr>
              <p:cNvPr id="10" name="Text Box 3"/>
              <p:cNvSpPr txBox="1">
                <a:spLocks noChangeArrowheads="1"/>
              </p:cNvSpPr>
              <p:nvPr userDrawn="1"/>
            </p:nvSpPr>
            <p:spPr bwMode="blackWhite">
              <a:xfrm>
                <a:off x="298015" y="4640327"/>
                <a:ext cx="8420100" cy="415491"/>
              </a:xfrm>
              <a:prstGeom prst="rect">
                <a:avLst/>
              </a:prstGeom>
              <a:noFill/>
              <a:ln w="12700">
                <a:noFill/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square" lIns="0" tIns="45713" rIns="0" bIns="182880" anchor="b" anchorCtr="0">
                <a:spAutoFit/>
              </a:bodyPr>
              <a:lstStyle/>
              <a:p>
                <a:pPr algn="ctr" defTabSz="914099" eaLnBrk="0" hangingPunct="0">
                  <a:defRPr/>
                </a:pPr>
                <a:r>
                  <a:rPr lang="en-US" sz="600" dirty="0" smtClean="0">
                    <a:gradFill>
                      <a:gsLst>
                        <a:gs pos="5417">
                          <a:schemeClr val="bg1"/>
                        </a:gs>
                        <a:gs pos="13333">
                          <a:schemeClr val="bg1"/>
                        </a:gs>
                      </a:gsLst>
                      <a:lin ang="5400000" scaled="0"/>
                    </a:gradFill>
                    <a:latin typeface="Arial" panose="020B0604020202020204" pitchFamily="34" charset="0"/>
                    <a:cs typeface="Arial" panose="020B0604020202020204" pitchFamily="34" charset="0"/>
                  </a:rPr>
                  <a:t>© 2015 Slalom, LLC. All rights reserved. The information herein is for informational purposes only and represents the current view of Slalom, LLC. as of the date of this presentation.</a:t>
                </a:r>
                <a:br>
                  <a:rPr lang="en-US" sz="600" dirty="0" smtClean="0">
                    <a:gradFill>
                      <a:gsLst>
                        <a:gs pos="5417">
                          <a:schemeClr val="bg1"/>
                        </a:gs>
                        <a:gs pos="13333">
                          <a:schemeClr val="bg1"/>
                        </a:gs>
                      </a:gsLst>
                      <a:lin ang="5400000" scaled="0"/>
                    </a:gradFill>
                    <a:latin typeface="Arial" panose="020B0604020202020204" pitchFamily="34" charset="0"/>
                    <a:cs typeface="Arial" panose="020B0604020202020204" pitchFamily="34" charset="0"/>
                  </a:rPr>
                </a:br>
                <a:r>
                  <a:rPr lang="en-US" sz="600" dirty="0" smtClean="0">
                    <a:gradFill>
                      <a:gsLst>
                        <a:gs pos="5417">
                          <a:schemeClr val="bg1"/>
                        </a:gs>
                        <a:gs pos="13333">
                          <a:schemeClr val="bg1"/>
                        </a:gs>
                      </a:gsLst>
                      <a:lin ang="5400000" scaled="0"/>
                    </a:gradFill>
                    <a:latin typeface="Arial" panose="020B0604020202020204" pitchFamily="34" charset="0"/>
                    <a:cs typeface="Arial" panose="020B0604020202020204" pitchFamily="34" charset="0"/>
                  </a:rPr>
                  <a:t>SLALOM MAKES NO WARRANTIES, EXPRESS, IMPLIED, OR STATUTORY, AS TO THE INFORMATION IN THIS PRESENTATION.</a:t>
                </a:r>
                <a:endParaRPr lang="en-US" sz="600" dirty="0">
                  <a:gradFill>
                    <a:gsLst>
                      <a:gs pos="5417">
                        <a:schemeClr val="bg1"/>
                      </a:gs>
                      <a:gs pos="13333">
                        <a:schemeClr val="bg1"/>
                      </a:gs>
                    </a:gsLst>
                    <a:lin ang="5400000" scaled="0"/>
                  </a:gra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" name="TextBox 11"/>
              <p:cNvSpPr txBox="1"/>
              <p:nvPr userDrawn="1"/>
            </p:nvSpPr>
            <p:spPr>
              <a:xfrm>
                <a:off x="3555758" y="4340425"/>
                <a:ext cx="1904614" cy="338554"/>
              </a:xfrm>
              <a:prstGeom prst="rect">
                <a:avLst/>
              </a:prstGeom>
              <a:noFill/>
            </p:spPr>
            <p:txBody>
              <a:bodyPr wrap="square" lIns="45720" tIns="0" rIns="0" bIns="91440">
                <a:spAutoFit/>
              </a:bodyPr>
              <a:lstStyle/>
              <a:p>
                <a:pPr algn="ctr" defTabSz="914363">
                  <a:defRPr/>
                </a:pPr>
                <a:r>
                  <a:rPr lang="en-US" sz="1600" b="1" spc="150" dirty="0">
                    <a:gradFill>
                      <a:gsLst>
                        <a:gs pos="78058">
                          <a:schemeClr val="bg1"/>
                        </a:gs>
                        <a:gs pos="73333">
                          <a:schemeClr val="bg1"/>
                        </a:gs>
                      </a:gsLst>
                      <a:lin ang="5400000" scaled="0"/>
                    </a:gradFill>
                  </a:rPr>
                  <a:t>slalom.com</a:t>
                </a:r>
              </a:p>
            </p:txBody>
          </p:sp>
        </p:grpSp>
        <p:pic>
          <p:nvPicPr>
            <p:cNvPr id="6" name="Picture 5"/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20997" y="1979113"/>
              <a:ext cx="3374136" cy="879360"/>
            </a:xfrm>
            <a:prstGeom prst="rect">
              <a:avLst/>
            </a:prstGeom>
            <a:noFill/>
            <a:ln>
              <a:noFill/>
            </a:ln>
          </p:spPr>
        </p:pic>
      </p:grpSp>
    </p:spTree>
    <p:extLst>
      <p:ext uri="{BB962C8B-B14F-4D97-AF65-F5344CB8AC3E}">
        <p14:creationId xmlns:p14="http://schemas.microsoft.com/office/powerpoint/2010/main" val="99554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3_Brand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 userDrawn="1"/>
        </p:nvGrpSpPr>
        <p:grpSpPr>
          <a:xfrm>
            <a:off x="685278" y="1972270"/>
            <a:ext cx="7773444" cy="3083548"/>
            <a:chOff x="1278928" y="1972270"/>
            <a:chExt cx="7773444" cy="3083548"/>
          </a:xfrm>
        </p:grpSpPr>
        <p:sp>
          <p:nvSpPr>
            <p:cNvPr id="5" name="Text Box 3"/>
            <p:cNvSpPr txBox="1">
              <a:spLocks noChangeArrowheads="1"/>
            </p:cNvSpPr>
            <p:nvPr userDrawn="1"/>
          </p:nvSpPr>
          <p:spPr bwMode="blackWhite">
            <a:xfrm>
              <a:off x="1278928" y="4640327"/>
              <a:ext cx="7773444" cy="415491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square" lIns="91425" tIns="45713" rIns="0" bIns="182880" anchor="b" anchorCtr="0">
              <a:spAutoFit/>
            </a:bodyPr>
            <a:lstStyle/>
            <a:p>
              <a:pPr algn="ctr" defTabSz="914099" eaLnBrk="0" hangingPunct="0">
                <a:defRPr/>
              </a:pPr>
              <a:r>
                <a:rPr lang="en-US" sz="600" dirty="0" smtClean="0">
                  <a:gradFill>
                    <a:gsLst>
                      <a:gs pos="0">
                        <a:schemeClr val="accent2"/>
                      </a:gs>
                      <a:gs pos="100000">
                        <a:schemeClr val="accent2"/>
                      </a:gs>
                    </a:gsLst>
                    <a:lin ang="5400000" scaled="1"/>
                  </a:gradFill>
                  <a:latin typeface="Arial" panose="020B0604020202020204" pitchFamily="34" charset="0"/>
                  <a:cs typeface="Arial" panose="020B0604020202020204" pitchFamily="34" charset="0"/>
                </a:rPr>
                <a:t>© 2015 Slalom, LLC. All rights reserved. The information herein is for informational purposes only and represents the current view of Slalom, LLC. as of the date of this presentation.</a:t>
              </a:r>
              <a:br>
                <a:rPr lang="en-US" sz="600" dirty="0" smtClean="0">
                  <a:gradFill>
                    <a:gsLst>
                      <a:gs pos="0">
                        <a:schemeClr val="accent2"/>
                      </a:gs>
                      <a:gs pos="100000">
                        <a:schemeClr val="accent2"/>
                      </a:gs>
                    </a:gsLst>
                    <a:lin ang="5400000" scaled="1"/>
                  </a:gradFill>
                  <a:latin typeface="Arial" panose="020B0604020202020204" pitchFamily="34" charset="0"/>
                  <a:cs typeface="Arial" panose="020B0604020202020204" pitchFamily="34" charset="0"/>
                </a:rPr>
              </a:br>
              <a:r>
                <a:rPr lang="en-US" sz="600" dirty="0" smtClean="0">
                  <a:gradFill>
                    <a:gsLst>
                      <a:gs pos="0">
                        <a:schemeClr val="accent2"/>
                      </a:gs>
                      <a:gs pos="100000">
                        <a:schemeClr val="accent2"/>
                      </a:gs>
                    </a:gsLst>
                    <a:lin ang="5400000" scaled="1"/>
                  </a:gradFill>
                  <a:latin typeface="Arial" panose="020B0604020202020204" pitchFamily="34" charset="0"/>
                  <a:cs typeface="Arial" panose="020B0604020202020204" pitchFamily="34" charset="0"/>
                </a:rPr>
                <a:t>SLALOM MAKES NO WARRANTIES, EXPRESS, IMPLIED, OR STATUTORY, AS TO THE INFORMATION IN THIS PRESENTATION.</a:t>
              </a:r>
              <a:endParaRPr lang="en-US" sz="600" dirty="0">
                <a:gradFill>
                  <a:gsLst>
                    <a:gs pos="0">
                      <a:schemeClr val="accent2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" name="TextBox 6"/>
            <p:cNvSpPr txBox="1"/>
            <p:nvPr userDrawn="1"/>
          </p:nvSpPr>
          <p:spPr>
            <a:xfrm>
              <a:off x="4286480" y="4240217"/>
              <a:ext cx="1758341" cy="338554"/>
            </a:xfrm>
            <a:prstGeom prst="rect">
              <a:avLst/>
            </a:prstGeom>
            <a:noFill/>
          </p:spPr>
          <p:txBody>
            <a:bodyPr wrap="square" lIns="45720" tIns="0" rIns="0" bIns="91440">
              <a:spAutoFit/>
            </a:bodyPr>
            <a:lstStyle/>
            <a:p>
              <a:pPr algn="ctr" defTabSz="914363">
                <a:defRPr/>
              </a:pPr>
              <a:r>
                <a:rPr lang="en-US" sz="1600" b="1" spc="150" dirty="0">
                  <a:gradFill>
                    <a:gsLst>
                      <a:gs pos="0">
                        <a:schemeClr val="accent2"/>
                      </a:gs>
                      <a:gs pos="100000">
                        <a:schemeClr val="accent2"/>
                      </a:gs>
                    </a:gsLst>
                    <a:lin ang="5400000" scaled="1"/>
                  </a:gradFill>
                </a:rPr>
                <a:t>slalom.com</a:t>
              </a:r>
            </a:p>
          </p:txBody>
        </p:sp>
        <p:pic>
          <p:nvPicPr>
            <p:cNvPr id="8" name="Picture 7"/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478582" y="1972270"/>
              <a:ext cx="3374136" cy="878439"/>
            </a:xfrm>
            <a:prstGeom prst="rect">
              <a:avLst/>
            </a:prstGeom>
            <a:noFill/>
            <a:ln>
              <a:noFill/>
            </a:ln>
          </p:spPr>
        </p:pic>
      </p:grpSp>
    </p:spTree>
    <p:extLst>
      <p:ext uri="{BB962C8B-B14F-4D97-AF65-F5344CB8AC3E}">
        <p14:creationId xmlns:p14="http://schemas.microsoft.com/office/powerpoint/2010/main" val="87276604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esentation Cover">
    <p:bg bwMode="ltGray"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 bwMode="black">
          <a:xfrm>
            <a:off x="365759" y="1240833"/>
            <a:ext cx="4746567" cy="984885"/>
          </a:xfrm>
          <a:noFill/>
        </p:spPr>
        <p:txBody>
          <a:bodyPr wrap="square" lIns="0" tIns="0" rIns="0" bIns="0" anchor="b" anchorCtr="0">
            <a:spAutoFit/>
          </a:bodyPr>
          <a:lstStyle>
            <a:lvl1pPr algn="l">
              <a:lnSpc>
                <a:spcPct val="100000"/>
              </a:lnSpc>
              <a:defRPr sz="3200" b="0" spc="-150" baseline="0">
                <a:gradFill>
                  <a:gsLst>
                    <a:gs pos="0">
                      <a:schemeClr val="bg1"/>
                    </a:gs>
                    <a:gs pos="74000">
                      <a:schemeClr val="bg1"/>
                    </a:gs>
                  </a:gsLst>
                  <a:lin ang="5400000" scaled="1"/>
                </a:gra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r>
              <a:rPr lang="en-US" dirty="0" smtClean="0"/>
              <a:t>Co-branded template for Slalom and Salesforce</a:t>
            </a:r>
            <a:endParaRPr lang="en-US" dirty="0"/>
          </a:p>
        </p:txBody>
      </p:sp>
      <p:sp>
        <p:nvSpPr>
          <p:cNvPr id="10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375754" y="2391987"/>
            <a:ext cx="4736572" cy="261610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100" b="0" kern="1200" spc="-30" baseline="0" dirty="0">
                <a:gradFill>
                  <a:gsLst>
                    <a:gs pos="64602">
                      <a:schemeClr val="bg1"/>
                    </a:gs>
                    <a:gs pos="34000">
                      <a:schemeClr val="bg1"/>
                    </a:gs>
                  </a:gsLst>
                  <a:lin ang="5400000" scaled="0"/>
                </a:gradFill>
                <a:latin typeface="Segoe UI Semibold" panose="020B0702040204020203" pitchFamily="34" charset="0"/>
                <a:ea typeface="+mj-ea"/>
                <a:cs typeface="Segoe UI Semibold" panose="020B0702040204020203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9139372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  <p15:guide id="3" pos="384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Presentation Cover">
    <p:bg bwMode="ltGray"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 bwMode="black">
          <a:xfrm>
            <a:off x="365759" y="1240833"/>
            <a:ext cx="4746567" cy="984885"/>
          </a:xfrm>
          <a:noFill/>
        </p:spPr>
        <p:txBody>
          <a:bodyPr wrap="square" lIns="0" tIns="0" rIns="0" bIns="0" anchor="b" anchorCtr="0">
            <a:spAutoFit/>
          </a:bodyPr>
          <a:lstStyle>
            <a:lvl1pPr algn="l">
              <a:lnSpc>
                <a:spcPct val="100000"/>
              </a:lnSpc>
              <a:defRPr sz="3200" b="0" spc="-150" baseline="0">
                <a:gradFill>
                  <a:gsLst>
                    <a:gs pos="0">
                      <a:schemeClr val="bg1"/>
                    </a:gs>
                    <a:gs pos="74000">
                      <a:schemeClr val="bg1"/>
                    </a:gs>
                  </a:gsLst>
                  <a:lin ang="5400000" scaled="1"/>
                </a:gra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r>
              <a:rPr lang="en-US" dirty="0" smtClean="0"/>
              <a:t>Co-branded template for Slalom and Salesforce</a:t>
            </a:r>
            <a:endParaRPr lang="en-US" dirty="0"/>
          </a:p>
        </p:txBody>
      </p:sp>
      <p:sp>
        <p:nvSpPr>
          <p:cNvPr id="10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375754" y="2391987"/>
            <a:ext cx="4736572" cy="261610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100" b="0" kern="1200" spc="-30" baseline="0" dirty="0">
                <a:gradFill>
                  <a:gsLst>
                    <a:gs pos="64602">
                      <a:schemeClr val="bg1"/>
                    </a:gs>
                    <a:gs pos="34000">
                      <a:schemeClr val="bg1"/>
                    </a:gs>
                  </a:gsLst>
                  <a:lin ang="5400000" scaled="0"/>
                </a:gradFill>
                <a:latin typeface="Segoe UI Semibold" panose="020B0702040204020203" pitchFamily="34" charset="0"/>
                <a:ea typeface="+mj-ea"/>
                <a:cs typeface="Segoe UI Semibold" panose="020B0702040204020203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6253" r="2661" b="8915"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1595" y="4709482"/>
            <a:ext cx="804579" cy="2096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207403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  <p15:guide id="3" pos="384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AGENDA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49237" y="372534"/>
            <a:ext cx="7594763" cy="4272054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gradFill>
                  <a:gsLst>
                    <a:gs pos="0">
                      <a:schemeClr val="bg1">
                        <a:lumMod val="65000"/>
                      </a:schemeClr>
                    </a:gs>
                    <a:gs pos="98000">
                      <a:schemeClr val="bg1">
                        <a:lumMod val="65000"/>
                      </a:schemeClr>
                    </a:gs>
                  </a:gsLst>
                  <a:lin ang="5400000" scaled="0"/>
                </a:gradFill>
              </a:defRPr>
            </a:lvl1pPr>
          </a:lstStyle>
          <a:p>
            <a:endParaRPr dirty="0">
              <a:gradFill>
                <a:gsLst>
                  <a:gs pos="0">
                    <a:srgbClr val="FFFFFF">
                      <a:lumMod val="65000"/>
                    </a:srgbClr>
                  </a:gs>
                  <a:gs pos="98000">
                    <a:srgbClr val="FFFFFF">
                      <a:lumMod val="65000"/>
                    </a:srgbClr>
                  </a:gs>
                </a:gsLst>
                <a:lin ang="5400000" scaled="0"/>
              </a:gra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gradFill>
                  <a:gsLst>
                    <a:gs pos="0">
                      <a:schemeClr val="bg1">
                        <a:lumMod val="65000"/>
                      </a:schemeClr>
                    </a:gs>
                    <a:gs pos="98000">
                      <a:schemeClr val="bg1">
                        <a:lumMod val="65000"/>
                      </a:schemeClr>
                    </a:gs>
                  </a:gsLst>
                  <a:lin ang="5400000" scaled="0"/>
                </a:gradFill>
              </a:defRPr>
            </a:lvl1pPr>
          </a:lstStyle>
          <a:p>
            <a:endParaRPr lang="en-US" dirty="0">
              <a:gradFill>
                <a:gsLst>
                  <a:gs pos="0">
                    <a:srgbClr val="FFFFFF">
                      <a:lumMod val="65000"/>
                    </a:srgbClr>
                  </a:gs>
                  <a:gs pos="98000">
                    <a:srgbClr val="FFFFFF">
                      <a:lumMod val="65000"/>
                    </a:srgbClr>
                  </a:gs>
                </a:gsLst>
                <a:lin ang="5400000" scaled="0"/>
              </a:gra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gradFill>
                  <a:gsLst>
                    <a:gs pos="0">
                      <a:schemeClr val="bg1">
                        <a:lumMod val="65000"/>
                      </a:schemeClr>
                    </a:gs>
                    <a:gs pos="98000">
                      <a:schemeClr val="bg1">
                        <a:lumMod val="65000"/>
                      </a:schemeClr>
                    </a:gs>
                  </a:gsLst>
                  <a:lin ang="5400000" scaled="0"/>
                </a:gradFill>
              </a:defRPr>
            </a:lvl1pPr>
          </a:lstStyle>
          <a:p>
            <a:fld id="{4CA37C95-3A7F-4C90-9D28-0B573484ACDD}" type="slidenum">
              <a:rPr smtClean="0">
                <a:gradFill>
                  <a:gsLst>
                    <a:gs pos="0">
                      <a:srgbClr val="FFFFFF">
                        <a:lumMod val="65000"/>
                      </a:srgbClr>
                    </a:gs>
                    <a:gs pos="98000">
                      <a:srgbClr val="FFFFFF">
                        <a:lumMod val="65000"/>
                      </a:srgbClr>
                    </a:gs>
                  </a:gsLst>
                  <a:lin ang="5400000" scaled="0"/>
                </a:gradFill>
              </a:rPr>
              <a:pPr/>
              <a:t>‹#›</a:t>
            </a:fld>
            <a:endParaRPr dirty="0">
              <a:gradFill>
                <a:gsLst>
                  <a:gs pos="0">
                    <a:srgbClr val="FFFFFF">
                      <a:lumMod val="65000"/>
                    </a:srgbClr>
                  </a:gs>
                  <a:gs pos="98000">
                    <a:srgbClr val="FFFFFF">
                      <a:lumMod val="65000"/>
                    </a:srgbClr>
                  </a:gs>
                </a:gsLst>
                <a:lin ang="5400000" scaled="0"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28828974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opt a-1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11111" y="409927"/>
            <a:ext cx="7732888" cy="4349749"/>
          </a:xfrm>
          <a:prstGeom prst="rect">
            <a:avLst/>
          </a:prstGeom>
        </p:spPr>
      </p:pic>
      <p:sp>
        <p:nvSpPr>
          <p:cNvPr id="22" name="Content Placeholder 21"/>
          <p:cNvSpPr>
            <a:spLocks noGrp="1"/>
          </p:cNvSpPr>
          <p:nvPr>
            <p:ph sz="quarter" idx="10" hasCustomPrompt="1"/>
          </p:nvPr>
        </p:nvSpPr>
        <p:spPr>
          <a:xfrm>
            <a:off x="390525" y="2962026"/>
            <a:ext cx="3822988" cy="261610"/>
          </a:xfrm>
        </p:spPr>
        <p:txBody>
          <a:bodyPr/>
          <a:lstStyle>
            <a:lvl1pPr marL="0" indent="0">
              <a:lnSpc>
                <a:spcPct val="100000"/>
              </a:lnSpc>
              <a:buNone/>
              <a:defRPr sz="1100" i="0" baseline="0">
                <a:gradFill>
                  <a:gsLst>
                    <a:gs pos="0">
                      <a:schemeClr val="tx1"/>
                    </a:gs>
                    <a:gs pos="98000">
                      <a:schemeClr val="tx1"/>
                    </a:gs>
                  </a:gsLst>
                  <a:lin ang="5400000" scaled="0"/>
                </a:gradFill>
                <a:latin typeface="Segoe UI Semibold" panose="020B0702040204020203" pitchFamily="34" charset="0"/>
                <a:cs typeface="Segoe UI Semibold" panose="020B0702040204020203" pitchFamily="34" charset="0"/>
              </a:defRPr>
            </a:lvl1pPr>
          </a:lstStyle>
          <a:p>
            <a:pPr lvl="0"/>
            <a:r>
              <a:rPr lang="en-US" dirty="0" smtClean="0"/>
              <a:t>Click to edit master text style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78228" y="2066396"/>
            <a:ext cx="3835285" cy="895630"/>
          </a:xfrm>
        </p:spPr>
        <p:txBody>
          <a:bodyPr lIns="0" rIns="0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4226143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vider opt a-1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24908" y="485421"/>
            <a:ext cx="7719092" cy="4341989"/>
          </a:xfrm>
          <a:prstGeom prst="rect">
            <a:avLst/>
          </a:prstGeom>
        </p:spPr>
      </p:pic>
      <p:sp>
        <p:nvSpPr>
          <p:cNvPr id="22" name="Content Placeholder 21"/>
          <p:cNvSpPr>
            <a:spLocks noGrp="1"/>
          </p:cNvSpPr>
          <p:nvPr>
            <p:ph sz="quarter" idx="10" hasCustomPrompt="1"/>
          </p:nvPr>
        </p:nvSpPr>
        <p:spPr>
          <a:xfrm>
            <a:off x="390525" y="2962026"/>
            <a:ext cx="3822988" cy="261610"/>
          </a:xfrm>
        </p:spPr>
        <p:txBody>
          <a:bodyPr/>
          <a:lstStyle>
            <a:lvl1pPr marL="0" indent="0">
              <a:lnSpc>
                <a:spcPct val="100000"/>
              </a:lnSpc>
              <a:buNone/>
              <a:defRPr sz="1100" i="0" baseline="0">
                <a:gradFill>
                  <a:gsLst>
                    <a:gs pos="0">
                      <a:schemeClr val="tx1"/>
                    </a:gs>
                    <a:gs pos="98000">
                      <a:schemeClr val="tx1"/>
                    </a:gs>
                  </a:gsLst>
                  <a:lin ang="5400000" scaled="0"/>
                </a:gradFill>
                <a:latin typeface="Segoe UI Semibold" panose="020B0702040204020203" pitchFamily="34" charset="0"/>
                <a:cs typeface="Segoe UI Semibold" panose="020B0702040204020203" pitchFamily="34" charset="0"/>
              </a:defRPr>
            </a:lvl1pPr>
          </a:lstStyle>
          <a:p>
            <a:pPr lvl="0"/>
            <a:r>
              <a:rPr lang="en-US" dirty="0" smtClean="0"/>
              <a:t>Click to edit master text style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78228" y="2066396"/>
            <a:ext cx="3835285" cy="895630"/>
          </a:xfrm>
        </p:spPr>
        <p:txBody>
          <a:bodyPr lIns="0" rIns="0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7801102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vider opt a-1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61066" y="635658"/>
            <a:ext cx="7382933" cy="4152900"/>
          </a:xfrm>
          <a:prstGeom prst="rect">
            <a:avLst/>
          </a:prstGeom>
        </p:spPr>
      </p:pic>
      <p:sp>
        <p:nvSpPr>
          <p:cNvPr id="22" name="Content Placeholder 21"/>
          <p:cNvSpPr>
            <a:spLocks noGrp="1"/>
          </p:cNvSpPr>
          <p:nvPr>
            <p:ph sz="quarter" idx="10" hasCustomPrompt="1"/>
          </p:nvPr>
        </p:nvSpPr>
        <p:spPr>
          <a:xfrm>
            <a:off x="390525" y="2962026"/>
            <a:ext cx="3822988" cy="261610"/>
          </a:xfrm>
        </p:spPr>
        <p:txBody>
          <a:bodyPr/>
          <a:lstStyle>
            <a:lvl1pPr marL="0" indent="0">
              <a:lnSpc>
                <a:spcPct val="100000"/>
              </a:lnSpc>
              <a:buNone/>
              <a:defRPr sz="1100" i="0" baseline="0">
                <a:gradFill>
                  <a:gsLst>
                    <a:gs pos="0">
                      <a:schemeClr val="tx1"/>
                    </a:gs>
                    <a:gs pos="98000">
                      <a:schemeClr val="tx1"/>
                    </a:gs>
                  </a:gsLst>
                  <a:lin ang="5400000" scaled="0"/>
                </a:gradFill>
                <a:latin typeface="Segoe UI Semibold" panose="020B0702040204020203" pitchFamily="34" charset="0"/>
                <a:cs typeface="Segoe UI Semibold" panose="020B0702040204020203" pitchFamily="34" charset="0"/>
              </a:defRPr>
            </a:lvl1pPr>
          </a:lstStyle>
          <a:p>
            <a:pPr lvl="0"/>
            <a:r>
              <a:rPr lang="en-US" dirty="0" smtClean="0"/>
              <a:t>Click to edit master text style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78228" y="2066396"/>
            <a:ext cx="3835285" cy="895630"/>
          </a:xfrm>
        </p:spPr>
        <p:txBody>
          <a:bodyPr lIns="0" rIns="0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5150853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Divider opt a-1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62667" y="709083"/>
            <a:ext cx="7281332" cy="4095749"/>
          </a:xfrm>
          <a:prstGeom prst="rect">
            <a:avLst/>
          </a:prstGeom>
        </p:spPr>
      </p:pic>
      <p:sp>
        <p:nvSpPr>
          <p:cNvPr id="22" name="Content Placeholder 21"/>
          <p:cNvSpPr>
            <a:spLocks noGrp="1"/>
          </p:cNvSpPr>
          <p:nvPr>
            <p:ph sz="quarter" idx="10" hasCustomPrompt="1"/>
          </p:nvPr>
        </p:nvSpPr>
        <p:spPr>
          <a:xfrm>
            <a:off x="390525" y="2962026"/>
            <a:ext cx="3822988" cy="261610"/>
          </a:xfrm>
        </p:spPr>
        <p:txBody>
          <a:bodyPr/>
          <a:lstStyle>
            <a:lvl1pPr marL="0" indent="0">
              <a:lnSpc>
                <a:spcPct val="100000"/>
              </a:lnSpc>
              <a:buNone/>
              <a:defRPr sz="1100" i="0" baseline="0">
                <a:gradFill>
                  <a:gsLst>
                    <a:gs pos="0">
                      <a:schemeClr val="tx1"/>
                    </a:gs>
                    <a:gs pos="98000">
                      <a:schemeClr val="tx1"/>
                    </a:gs>
                  </a:gsLst>
                  <a:lin ang="5400000" scaled="0"/>
                </a:gradFill>
                <a:latin typeface="Segoe UI Semibold" panose="020B0702040204020203" pitchFamily="34" charset="0"/>
                <a:cs typeface="Segoe UI Semibold" panose="020B0702040204020203" pitchFamily="34" charset="0"/>
              </a:defRPr>
            </a:lvl1pPr>
          </a:lstStyle>
          <a:p>
            <a:pPr lvl="0"/>
            <a:r>
              <a:rPr lang="en-US" dirty="0" smtClean="0"/>
              <a:t>Click to edit master text style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78228" y="2066396"/>
            <a:ext cx="3835285" cy="895630"/>
          </a:xfrm>
        </p:spPr>
        <p:txBody>
          <a:bodyPr lIns="0" rIns="0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7505156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Divider opt a-1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5254" y="496710"/>
            <a:ext cx="7618745" cy="4285544"/>
          </a:xfrm>
          <a:prstGeom prst="rect">
            <a:avLst/>
          </a:prstGeom>
        </p:spPr>
      </p:pic>
      <p:sp>
        <p:nvSpPr>
          <p:cNvPr id="22" name="Content Placeholder 21"/>
          <p:cNvSpPr>
            <a:spLocks noGrp="1"/>
          </p:cNvSpPr>
          <p:nvPr>
            <p:ph sz="quarter" idx="10" hasCustomPrompt="1"/>
          </p:nvPr>
        </p:nvSpPr>
        <p:spPr>
          <a:xfrm>
            <a:off x="390525" y="2962026"/>
            <a:ext cx="3822988" cy="261610"/>
          </a:xfrm>
        </p:spPr>
        <p:txBody>
          <a:bodyPr/>
          <a:lstStyle>
            <a:lvl1pPr marL="0" indent="0">
              <a:lnSpc>
                <a:spcPct val="100000"/>
              </a:lnSpc>
              <a:buNone/>
              <a:defRPr sz="1100" i="0" baseline="0">
                <a:gradFill>
                  <a:gsLst>
                    <a:gs pos="0">
                      <a:schemeClr val="tx1"/>
                    </a:gs>
                    <a:gs pos="98000">
                      <a:schemeClr val="tx1"/>
                    </a:gs>
                  </a:gsLst>
                  <a:lin ang="5400000" scaled="0"/>
                </a:gradFill>
                <a:latin typeface="Segoe UI Semibold" panose="020B0702040204020203" pitchFamily="34" charset="0"/>
                <a:cs typeface="Segoe UI Semibold" panose="020B0702040204020203" pitchFamily="34" charset="0"/>
              </a:defRPr>
            </a:lvl1pPr>
          </a:lstStyle>
          <a:p>
            <a:pPr lvl="0"/>
            <a:r>
              <a:rPr lang="en-US" dirty="0" smtClean="0"/>
              <a:t>Click to edit master text style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78228" y="2066396"/>
            <a:ext cx="3835285" cy="895630"/>
          </a:xfrm>
        </p:spPr>
        <p:txBody>
          <a:bodyPr lIns="0" rIns="0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2313363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8_Presentation Cover">
    <p:bg bwMode="ltGray"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 bwMode="black">
          <a:xfrm>
            <a:off x="470807" y="499376"/>
            <a:ext cx="8183720" cy="889474"/>
          </a:xfrm>
          <a:noFill/>
        </p:spPr>
        <p:txBody>
          <a:bodyPr wrap="square" lIns="0" tIns="0" bIns="0" anchor="b" anchorCtr="0">
            <a:sp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lang="en-US" sz="3400" b="1" kern="1200" spc="-50" baseline="0" dirty="0">
                <a:gradFill>
                  <a:gsLst>
                    <a:gs pos="1000">
                      <a:schemeClr val="bg1"/>
                    </a:gs>
                    <a:gs pos="99000">
                      <a:schemeClr val="bg1"/>
                    </a:gs>
                  </a:gsLst>
                  <a:lin ang="13200000" scaled="0"/>
                </a:gra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dirty="0" smtClean="0"/>
              <a:t>Click to edit </a:t>
            </a:r>
            <a:br>
              <a:rPr lang="en-US" dirty="0" smtClean="0"/>
            </a:br>
            <a:r>
              <a:rPr lang="en-US" dirty="0" smtClean="0"/>
              <a:t>master title style</a:t>
            </a:r>
            <a:endParaRPr lang="en-US" dirty="0"/>
          </a:p>
        </p:txBody>
      </p:sp>
      <p:sp>
        <p:nvSpPr>
          <p:cNvPr id="9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476186" y="1510897"/>
            <a:ext cx="5655737" cy="261610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ct val="0"/>
              </a:spcBef>
              <a:buClr>
                <a:srgbClr val="00B7E6"/>
              </a:buClr>
              <a:buSzPct val="110000"/>
              <a:buFont typeface="Wingdings" panose="05000000000000000000" pitchFamily="2" charset="2"/>
              <a:buNone/>
              <a:defRPr lang="en-US" sz="1100" b="1" kern="1200" spc="0" baseline="0" dirty="0">
                <a:gradFill>
                  <a:gsLst>
                    <a:gs pos="12389">
                      <a:schemeClr val="bg1"/>
                    </a:gs>
                    <a:gs pos="34000">
                      <a:schemeClr val="bg1"/>
                    </a:gs>
                  </a:gsLst>
                  <a:lin ang="5400000" scaled="0"/>
                </a:gra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10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476186" y="1726941"/>
            <a:ext cx="5652808" cy="230832"/>
          </a:xfrm>
        </p:spPr>
        <p:txBody>
          <a:bodyPr vert="horz" wrap="square" lIns="0" tIns="45720" rIns="0" bIns="45720" rtlCol="0">
            <a:spAutoFit/>
          </a:bodyPr>
          <a:lstStyle>
            <a:lvl1pPr marL="173038" indent="-173038">
              <a:buNone/>
              <a:defRPr lang="en-US" sz="900" b="0" i="1" kern="1200" spc="80" baseline="0" dirty="0" smtClean="0">
                <a:gradFill>
                  <a:gsLst>
                    <a:gs pos="12389">
                      <a:schemeClr val="bg1"/>
                    </a:gs>
                    <a:gs pos="34000">
                      <a:schemeClr val="bg1"/>
                    </a:gs>
                  </a:gsLst>
                  <a:lin ang="5400000" scaled="0"/>
                </a:gradFill>
                <a:latin typeface="Georgia" panose="02040502050405020303" pitchFamily="18" charset="0"/>
                <a:ea typeface="+mj-ea"/>
                <a:cs typeface="Arial" panose="020B0604020202020204" pitchFamily="34" charset="0"/>
              </a:defRPr>
            </a:lvl1pPr>
            <a:lvl2pPr>
              <a:defRPr lang="en-US" sz="1200" b="0" kern="1200" spc="0" baseline="0" dirty="0" smtClean="0">
                <a:gradFill>
                  <a:gsLst>
                    <a:gs pos="12389">
                      <a:schemeClr val="bg1"/>
                    </a:gs>
                    <a:gs pos="34000">
                      <a:schemeClr val="bg1"/>
                    </a:gs>
                  </a:gsLst>
                  <a:lin ang="5400000" scaled="0"/>
                </a:gra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2pPr>
            <a:lvl3pPr>
              <a:defRPr lang="en-US" sz="1200" b="0" kern="1200" spc="0" baseline="0" dirty="0" smtClean="0">
                <a:gradFill>
                  <a:gsLst>
                    <a:gs pos="12389">
                      <a:schemeClr val="bg1"/>
                    </a:gs>
                    <a:gs pos="34000">
                      <a:schemeClr val="bg1"/>
                    </a:gs>
                  </a:gsLst>
                  <a:lin ang="5400000" scaled="0"/>
                </a:gra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3pPr>
            <a:lvl4pPr>
              <a:defRPr lang="en-US" sz="1200" b="0" kern="1200" spc="0" baseline="0" dirty="0" smtClean="0">
                <a:gradFill>
                  <a:gsLst>
                    <a:gs pos="12389">
                      <a:schemeClr val="bg1"/>
                    </a:gs>
                    <a:gs pos="34000">
                      <a:schemeClr val="bg1"/>
                    </a:gs>
                  </a:gsLst>
                  <a:lin ang="5400000" scaled="0"/>
                </a:gra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4pPr>
            <a:lvl5pPr>
              <a:defRPr lang="en-US" sz="1200" b="0" kern="1200" spc="0" baseline="0" dirty="0" smtClean="0">
                <a:gradFill>
                  <a:gsLst>
                    <a:gs pos="12389">
                      <a:schemeClr val="bg1"/>
                    </a:gs>
                    <a:gs pos="34000">
                      <a:schemeClr val="bg1"/>
                    </a:gs>
                  </a:gsLst>
                  <a:lin ang="5400000" scaled="0"/>
                </a:gra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5pPr>
          </a:lstStyle>
          <a:p>
            <a:pPr marL="0" lvl="0" indent="0">
              <a:lnSpc>
                <a:spcPct val="100000"/>
              </a:lnSpc>
              <a:spcBef>
                <a:spcPct val="0"/>
              </a:spcBef>
            </a:pPr>
            <a:r>
              <a:rPr lang="en-US" smtClean="0"/>
              <a:t>Click to edit Master text styles</a:t>
            </a:r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5140" y="4700244"/>
            <a:ext cx="804579" cy="2096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2197010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1">
    <p:bg>
      <p:bgPr>
        <a:solidFill>
          <a:srgbClr val="F0F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2" name="Content Placeholder 21"/>
          <p:cNvSpPr>
            <a:spLocks noGrp="1"/>
          </p:cNvSpPr>
          <p:nvPr userDrawn="1">
            <p:ph sz="quarter" idx="10" hasCustomPrompt="1"/>
          </p:nvPr>
        </p:nvSpPr>
        <p:spPr>
          <a:xfrm>
            <a:off x="585216" y="3094143"/>
            <a:ext cx="7973568" cy="261610"/>
          </a:xfrm>
        </p:spPr>
        <p:txBody>
          <a:bodyPr/>
          <a:lstStyle>
            <a:lvl1pPr marL="0" indent="0" algn="ctr">
              <a:lnSpc>
                <a:spcPct val="100000"/>
              </a:lnSpc>
              <a:buNone/>
              <a:defRPr sz="1100" i="0" baseline="0">
                <a:gradFill>
                  <a:gsLst>
                    <a:gs pos="25000">
                      <a:schemeClr val="bg1">
                        <a:lumMod val="95000"/>
                      </a:schemeClr>
                    </a:gs>
                    <a:gs pos="54000">
                      <a:schemeClr val="bg1">
                        <a:lumMod val="95000"/>
                      </a:schemeClr>
                    </a:gs>
                  </a:gsLst>
                  <a:lin ang="5400000" scaled="0"/>
                </a:gradFill>
                <a:latin typeface="+mn-lt"/>
                <a:cs typeface="Segoe UI Semibold" panose="020B0702040204020203" pitchFamily="34" charset="0"/>
              </a:defRPr>
            </a:lvl1pPr>
          </a:lstStyle>
          <a:p>
            <a:pPr lvl="0"/>
            <a:r>
              <a:rPr lang="en-US" dirty="0" smtClean="0"/>
              <a:t>Click to edit master text style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 userDrawn="1">
            <p:ph type="title"/>
          </p:nvPr>
        </p:nvSpPr>
        <p:spPr>
          <a:xfrm>
            <a:off x="585216" y="2469428"/>
            <a:ext cx="7973568" cy="618631"/>
          </a:xfrm>
        </p:spPr>
        <p:txBody>
          <a:bodyPr lIns="91440" rIns="91440" anchor="b" anchorCtr="0"/>
          <a:lstStyle>
            <a:lvl1pPr algn="ctr">
              <a:defRPr sz="3600">
                <a:gradFill>
                  <a:gsLst>
                    <a:gs pos="15044">
                      <a:schemeClr val="bg1"/>
                    </a:gs>
                    <a:gs pos="38000">
                      <a:schemeClr val="bg1"/>
                    </a:gs>
                  </a:gsLst>
                  <a:lin ang="5400000" scaled="0"/>
                </a:gradFill>
                <a:latin typeface="Segoe UI Semibold" panose="020B0702040204020203" pitchFamily="34" charset="0"/>
                <a:cs typeface="Segoe UI Semibold" panose="020B0702040204020203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7517930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gradFill>
                  <a:gsLst>
                    <a:gs pos="0">
                      <a:schemeClr val="bg1">
                        <a:lumMod val="65000"/>
                      </a:schemeClr>
                    </a:gs>
                    <a:gs pos="98000">
                      <a:schemeClr val="bg1">
                        <a:lumMod val="65000"/>
                      </a:schemeClr>
                    </a:gs>
                  </a:gsLst>
                  <a:lin ang="5400000" scaled="0"/>
                </a:gradFill>
              </a:defRPr>
            </a:lvl1pPr>
          </a:lstStyle>
          <a:p>
            <a:endParaRPr dirty="0">
              <a:gradFill>
                <a:gsLst>
                  <a:gs pos="0">
                    <a:srgbClr val="FFFFFF">
                      <a:lumMod val="65000"/>
                    </a:srgbClr>
                  </a:gs>
                  <a:gs pos="98000">
                    <a:srgbClr val="FFFFFF">
                      <a:lumMod val="65000"/>
                    </a:srgbClr>
                  </a:gs>
                </a:gsLst>
                <a:lin ang="5400000" scaled="0"/>
              </a:gra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gradFill>
                  <a:gsLst>
                    <a:gs pos="0">
                      <a:schemeClr val="bg1">
                        <a:lumMod val="65000"/>
                      </a:schemeClr>
                    </a:gs>
                    <a:gs pos="98000">
                      <a:schemeClr val="bg1">
                        <a:lumMod val="65000"/>
                      </a:schemeClr>
                    </a:gs>
                  </a:gsLst>
                  <a:lin ang="5400000" scaled="0"/>
                </a:gradFill>
              </a:defRPr>
            </a:lvl1pPr>
          </a:lstStyle>
          <a:p>
            <a:endParaRPr lang="en-US" dirty="0">
              <a:gradFill>
                <a:gsLst>
                  <a:gs pos="0">
                    <a:srgbClr val="FFFFFF">
                      <a:lumMod val="65000"/>
                    </a:srgbClr>
                  </a:gs>
                  <a:gs pos="98000">
                    <a:srgbClr val="FFFFFF">
                      <a:lumMod val="65000"/>
                    </a:srgbClr>
                  </a:gs>
                </a:gsLst>
                <a:lin ang="5400000" scaled="0"/>
              </a:gra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gradFill>
                  <a:gsLst>
                    <a:gs pos="0">
                      <a:schemeClr val="bg1">
                        <a:lumMod val="65000"/>
                      </a:schemeClr>
                    </a:gs>
                    <a:gs pos="98000">
                      <a:schemeClr val="bg1">
                        <a:lumMod val="65000"/>
                      </a:schemeClr>
                    </a:gs>
                  </a:gsLst>
                  <a:lin ang="5400000" scaled="0"/>
                </a:gradFill>
              </a:defRPr>
            </a:lvl1pPr>
          </a:lstStyle>
          <a:p>
            <a:fld id="{4CA37C95-3A7F-4C90-9D28-0B573484ACDD}" type="slidenum">
              <a:rPr smtClean="0">
                <a:gradFill>
                  <a:gsLst>
                    <a:gs pos="0">
                      <a:srgbClr val="FFFFFF">
                        <a:lumMod val="65000"/>
                      </a:srgbClr>
                    </a:gs>
                    <a:gs pos="98000">
                      <a:srgbClr val="FFFFFF">
                        <a:lumMod val="65000"/>
                      </a:srgbClr>
                    </a:gs>
                  </a:gsLst>
                  <a:lin ang="5400000" scaled="0"/>
                </a:gradFill>
              </a:rPr>
              <a:pPr/>
              <a:t>‹#›</a:t>
            </a:fld>
            <a:endParaRPr dirty="0">
              <a:gradFill>
                <a:gsLst>
                  <a:gs pos="0">
                    <a:srgbClr val="FFFFFF">
                      <a:lumMod val="65000"/>
                    </a:srgbClr>
                  </a:gs>
                  <a:gs pos="98000">
                    <a:srgbClr val="FFFFFF">
                      <a:lumMod val="65000"/>
                    </a:srgbClr>
                  </a:gs>
                </a:gsLst>
                <a:lin ang="5400000" scaled="0"/>
              </a:gradFill>
            </a:endParaRP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/>
          </p:nvPr>
        </p:nvSpPr>
        <p:spPr>
          <a:xfrm>
            <a:off x="390525" y="1067725"/>
            <a:ext cx="8357616" cy="121615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64326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gradFill>
                  <a:gsLst>
                    <a:gs pos="0">
                      <a:schemeClr val="bg1">
                        <a:lumMod val="65000"/>
                      </a:schemeClr>
                    </a:gs>
                    <a:gs pos="98000">
                      <a:schemeClr val="bg1">
                        <a:lumMod val="65000"/>
                      </a:schemeClr>
                    </a:gs>
                  </a:gsLst>
                  <a:lin ang="5400000" scaled="0"/>
                </a:gradFill>
              </a:defRPr>
            </a:lvl1pPr>
          </a:lstStyle>
          <a:p>
            <a:endParaRPr dirty="0">
              <a:gradFill>
                <a:gsLst>
                  <a:gs pos="0">
                    <a:srgbClr val="FFFFFF">
                      <a:lumMod val="65000"/>
                    </a:srgbClr>
                  </a:gs>
                  <a:gs pos="98000">
                    <a:srgbClr val="FFFFFF">
                      <a:lumMod val="65000"/>
                    </a:srgbClr>
                  </a:gs>
                </a:gsLst>
                <a:lin ang="5400000" scaled="0"/>
              </a:gra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gradFill>
                  <a:gsLst>
                    <a:gs pos="0">
                      <a:schemeClr val="bg1">
                        <a:lumMod val="65000"/>
                      </a:schemeClr>
                    </a:gs>
                    <a:gs pos="98000">
                      <a:schemeClr val="bg1">
                        <a:lumMod val="65000"/>
                      </a:schemeClr>
                    </a:gs>
                  </a:gsLst>
                  <a:lin ang="5400000" scaled="0"/>
                </a:gradFill>
              </a:defRPr>
            </a:lvl1pPr>
          </a:lstStyle>
          <a:p>
            <a:endParaRPr lang="en-US" dirty="0">
              <a:gradFill>
                <a:gsLst>
                  <a:gs pos="0">
                    <a:srgbClr val="FFFFFF">
                      <a:lumMod val="65000"/>
                    </a:srgbClr>
                  </a:gs>
                  <a:gs pos="98000">
                    <a:srgbClr val="FFFFFF">
                      <a:lumMod val="65000"/>
                    </a:srgbClr>
                  </a:gs>
                </a:gsLst>
                <a:lin ang="5400000" scaled="0"/>
              </a:gra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gradFill>
                  <a:gsLst>
                    <a:gs pos="0">
                      <a:schemeClr val="bg1">
                        <a:lumMod val="65000"/>
                      </a:schemeClr>
                    </a:gs>
                    <a:gs pos="98000">
                      <a:schemeClr val="bg1">
                        <a:lumMod val="65000"/>
                      </a:schemeClr>
                    </a:gs>
                  </a:gsLst>
                  <a:lin ang="5400000" scaled="0"/>
                </a:gradFill>
              </a:defRPr>
            </a:lvl1pPr>
          </a:lstStyle>
          <a:p>
            <a:fld id="{4CA37C95-3A7F-4C90-9D28-0B573484ACDD}" type="slidenum">
              <a:rPr smtClean="0">
                <a:gradFill>
                  <a:gsLst>
                    <a:gs pos="0">
                      <a:srgbClr val="FFFFFF">
                        <a:lumMod val="65000"/>
                      </a:srgbClr>
                    </a:gs>
                    <a:gs pos="98000">
                      <a:srgbClr val="FFFFFF">
                        <a:lumMod val="65000"/>
                      </a:srgbClr>
                    </a:gs>
                  </a:gsLst>
                  <a:lin ang="5400000" scaled="0"/>
                </a:gradFill>
              </a:rPr>
              <a:pPr/>
              <a:t>‹#›</a:t>
            </a:fld>
            <a:endParaRPr dirty="0">
              <a:gradFill>
                <a:gsLst>
                  <a:gs pos="0">
                    <a:srgbClr val="FFFFFF">
                      <a:lumMod val="65000"/>
                    </a:srgbClr>
                  </a:gs>
                  <a:gs pos="98000">
                    <a:srgbClr val="FFFFFF">
                      <a:lumMod val="65000"/>
                    </a:srgbClr>
                  </a:gs>
                </a:gsLst>
                <a:lin ang="5400000" scaled="0"/>
              </a:gra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2299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gradFill>
                  <a:gsLst>
                    <a:gs pos="0">
                      <a:schemeClr val="bg1">
                        <a:lumMod val="65000"/>
                      </a:schemeClr>
                    </a:gs>
                    <a:gs pos="98000">
                      <a:schemeClr val="bg1">
                        <a:lumMod val="65000"/>
                      </a:schemeClr>
                    </a:gs>
                  </a:gsLst>
                  <a:lin ang="5400000" scaled="0"/>
                </a:gradFill>
              </a:defRPr>
            </a:lvl1pPr>
          </a:lstStyle>
          <a:p>
            <a:endParaRPr dirty="0">
              <a:gradFill>
                <a:gsLst>
                  <a:gs pos="0">
                    <a:srgbClr val="FFFFFF">
                      <a:lumMod val="65000"/>
                    </a:srgbClr>
                  </a:gs>
                  <a:gs pos="98000">
                    <a:srgbClr val="FFFFFF">
                      <a:lumMod val="65000"/>
                    </a:srgbClr>
                  </a:gs>
                </a:gsLst>
                <a:lin ang="5400000" scaled="0"/>
              </a:gra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gradFill>
                  <a:gsLst>
                    <a:gs pos="0">
                      <a:schemeClr val="bg1">
                        <a:lumMod val="65000"/>
                      </a:schemeClr>
                    </a:gs>
                    <a:gs pos="98000">
                      <a:schemeClr val="bg1">
                        <a:lumMod val="65000"/>
                      </a:schemeClr>
                    </a:gs>
                  </a:gsLst>
                  <a:lin ang="5400000" scaled="0"/>
                </a:gradFill>
              </a:defRPr>
            </a:lvl1pPr>
          </a:lstStyle>
          <a:p>
            <a:endParaRPr lang="en-US" dirty="0">
              <a:gradFill>
                <a:gsLst>
                  <a:gs pos="0">
                    <a:srgbClr val="FFFFFF">
                      <a:lumMod val="65000"/>
                    </a:srgbClr>
                  </a:gs>
                  <a:gs pos="98000">
                    <a:srgbClr val="FFFFFF">
                      <a:lumMod val="65000"/>
                    </a:srgbClr>
                  </a:gs>
                </a:gsLst>
                <a:lin ang="5400000" scaled="0"/>
              </a:gra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gradFill>
                  <a:gsLst>
                    <a:gs pos="0">
                      <a:schemeClr val="bg1">
                        <a:lumMod val="65000"/>
                      </a:schemeClr>
                    </a:gs>
                    <a:gs pos="98000">
                      <a:schemeClr val="bg1">
                        <a:lumMod val="65000"/>
                      </a:schemeClr>
                    </a:gs>
                  </a:gsLst>
                  <a:lin ang="5400000" scaled="0"/>
                </a:gradFill>
              </a:defRPr>
            </a:lvl1pPr>
          </a:lstStyle>
          <a:p>
            <a:fld id="{4CA37C95-3A7F-4C90-9D28-0B573484ACDD}" type="slidenum">
              <a:rPr smtClean="0">
                <a:gradFill>
                  <a:gsLst>
                    <a:gs pos="0">
                      <a:srgbClr val="FFFFFF">
                        <a:lumMod val="65000"/>
                      </a:srgbClr>
                    </a:gs>
                    <a:gs pos="98000">
                      <a:srgbClr val="FFFFFF">
                        <a:lumMod val="65000"/>
                      </a:srgbClr>
                    </a:gs>
                  </a:gsLst>
                  <a:lin ang="5400000" scaled="0"/>
                </a:gradFill>
              </a:rPr>
              <a:pPr/>
              <a:t>‹#›</a:t>
            </a:fld>
            <a:endParaRPr dirty="0">
              <a:gradFill>
                <a:gsLst>
                  <a:gs pos="0">
                    <a:srgbClr val="FFFFFF">
                      <a:lumMod val="65000"/>
                    </a:srgbClr>
                  </a:gs>
                  <a:gs pos="98000">
                    <a:srgbClr val="FFFFFF">
                      <a:lumMod val="65000"/>
                    </a:srgbClr>
                  </a:gs>
                </a:gsLst>
                <a:lin ang="5400000" scaled="0"/>
              </a:gradFill>
            </a:endParaRP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390525" y="1066800"/>
            <a:ext cx="4114800" cy="1294713"/>
          </a:xfrm>
        </p:spPr>
        <p:txBody>
          <a:bodyPr>
            <a:sp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4"/>
          </p:nvPr>
        </p:nvSpPr>
        <p:spPr>
          <a:xfrm>
            <a:off x="4626864" y="1066800"/>
            <a:ext cx="4114800" cy="1294713"/>
          </a:xfrm>
        </p:spPr>
        <p:txBody>
          <a:bodyPr>
            <a:sp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404731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0525" y="1066800"/>
            <a:ext cx="4114800" cy="341632"/>
          </a:xfrm>
          <a:prstGeom prst="rect">
            <a:avLst/>
          </a:prstGeom>
        </p:spPr>
        <p:txBody>
          <a:bodyPr anchor="b">
            <a:spAutoFit/>
          </a:bodyPr>
          <a:lstStyle>
            <a:lvl1pPr marL="0" indent="0">
              <a:buNone/>
              <a:defRPr lang="en-US" sz="1800" b="0" kern="1200" dirty="0" smtClean="0">
                <a:solidFill>
                  <a:schemeClr val="tx1"/>
                </a:solidFill>
                <a:latin typeface="Segoe UI Semibold" panose="020B0702040204020203" pitchFamily="34" charset="0"/>
                <a:ea typeface="ＭＳ Ｐゴシック" charset="0"/>
                <a:cs typeface="Segoe UI Semibold" panose="020B0702040204020203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2813" rtl="0" eaLnBrk="1" fontAlgn="base" hangingPunct="1">
              <a:lnSpc>
                <a:spcPct val="90000"/>
              </a:lnSpc>
              <a:spcBef>
                <a:spcPts val="0"/>
              </a:spcBef>
              <a:spcAft>
                <a:spcPct val="0"/>
              </a:spcAft>
              <a:buClr>
                <a:schemeClr val="accent1"/>
              </a:buClr>
              <a:buSzPct val="90000"/>
              <a:buFont typeface="Wingdings" pitchFamily="2" charset="2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6864" y="1066800"/>
            <a:ext cx="4114800" cy="341632"/>
          </a:xfrm>
          <a:prstGeom prst="rect">
            <a:avLst/>
          </a:prstGeom>
        </p:spPr>
        <p:txBody>
          <a:bodyPr anchor="b">
            <a:spAutoFit/>
          </a:bodyPr>
          <a:lstStyle>
            <a:lvl1pPr marL="0" indent="0">
              <a:buNone/>
              <a:defRPr lang="en-US" sz="1800" b="0" kern="1200" dirty="0" smtClean="0">
                <a:solidFill>
                  <a:schemeClr val="tx1"/>
                </a:solidFill>
                <a:latin typeface="Segoe UI Semibold" panose="020B0702040204020203" pitchFamily="34" charset="0"/>
                <a:ea typeface="ＭＳ Ｐゴシック" charset="0"/>
                <a:cs typeface="Segoe UI Semibold" panose="020B0702040204020203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2813" rtl="0" eaLnBrk="1" fontAlgn="base" hangingPunct="1">
              <a:lnSpc>
                <a:spcPct val="90000"/>
              </a:lnSpc>
              <a:spcBef>
                <a:spcPts val="0"/>
              </a:spcBef>
              <a:spcAft>
                <a:spcPct val="0"/>
              </a:spcAft>
              <a:buClr>
                <a:schemeClr val="accent1"/>
              </a:buClr>
              <a:buSzPct val="90000"/>
              <a:buFont typeface="Wingdings" pitchFamily="2" charset="2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gradFill>
                  <a:gsLst>
                    <a:gs pos="0">
                      <a:schemeClr val="bg1">
                        <a:lumMod val="65000"/>
                      </a:schemeClr>
                    </a:gs>
                    <a:gs pos="98000">
                      <a:schemeClr val="bg1">
                        <a:lumMod val="65000"/>
                      </a:schemeClr>
                    </a:gs>
                  </a:gsLst>
                  <a:lin ang="5400000" scaled="0"/>
                </a:gradFill>
              </a:defRPr>
            </a:lvl1pPr>
          </a:lstStyle>
          <a:p>
            <a:endParaRPr dirty="0">
              <a:gradFill>
                <a:gsLst>
                  <a:gs pos="0">
                    <a:srgbClr val="FFFFFF">
                      <a:lumMod val="65000"/>
                    </a:srgbClr>
                  </a:gs>
                  <a:gs pos="98000">
                    <a:srgbClr val="FFFFFF">
                      <a:lumMod val="65000"/>
                    </a:srgbClr>
                  </a:gs>
                </a:gsLst>
                <a:lin ang="5400000" scaled="0"/>
              </a:gra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gradFill>
                  <a:gsLst>
                    <a:gs pos="0">
                      <a:schemeClr val="bg1">
                        <a:lumMod val="65000"/>
                      </a:schemeClr>
                    </a:gs>
                    <a:gs pos="98000">
                      <a:schemeClr val="bg1">
                        <a:lumMod val="65000"/>
                      </a:schemeClr>
                    </a:gs>
                  </a:gsLst>
                  <a:lin ang="5400000" scaled="0"/>
                </a:gradFill>
              </a:defRPr>
            </a:lvl1pPr>
          </a:lstStyle>
          <a:p>
            <a:endParaRPr lang="en-US" dirty="0">
              <a:gradFill>
                <a:gsLst>
                  <a:gs pos="0">
                    <a:srgbClr val="FFFFFF">
                      <a:lumMod val="65000"/>
                    </a:srgbClr>
                  </a:gs>
                  <a:gs pos="98000">
                    <a:srgbClr val="FFFFFF">
                      <a:lumMod val="65000"/>
                    </a:srgbClr>
                  </a:gs>
                </a:gsLst>
                <a:lin ang="5400000" scaled="0"/>
              </a:gra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gradFill>
                  <a:gsLst>
                    <a:gs pos="0">
                      <a:schemeClr val="bg1">
                        <a:lumMod val="65000"/>
                      </a:schemeClr>
                    </a:gs>
                    <a:gs pos="98000">
                      <a:schemeClr val="bg1">
                        <a:lumMod val="65000"/>
                      </a:schemeClr>
                    </a:gs>
                  </a:gsLst>
                  <a:lin ang="5400000" scaled="0"/>
                </a:gradFill>
              </a:defRPr>
            </a:lvl1pPr>
          </a:lstStyle>
          <a:p>
            <a:fld id="{4CA37C95-3A7F-4C90-9D28-0B573484ACDD}" type="slidenum">
              <a:rPr smtClean="0">
                <a:gradFill>
                  <a:gsLst>
                    <a:gs pos="0">
                      <a:srgbClr val="FFFFFF">
                        <a:lumMod val="65000"/>
                      </a:srgbClr>
                    </a:gs>
                    <a:gs pos="98000">
                      <a:srgbClr val="FFFFFF">
                        <a:lumMod val="65000"/>
                      </a:srgbClr>
                    </a:gs>
                  </a:gsLst>
                  <a:lin ang="5400000" scaled="0"/>
                </a:gradFill>
              </a:rPr>
              <a:pPr/>
              <a:t>‹#›</a:t>
            </a:fld>
            <a:endParaRPr dirty="0">
              <a:gradFill>
                <a:gsLst>
                  <a:gs pos="0">
                    <a:srgbClr val="FFFFFF">
                      <a:lumMod val="65000"/>
                    </a:srgbClr>
                  </a:gs>
                  <a:gs pos="98000">
                    <a:srgbClr val="FFFFFF">
                      <a:lumMod val="65000"/>
                    </a:srgbClr>
                  </a:gs>
                </a:gsLst>
                <a:lin ang="5400000" scaled="0"/>
              </a:gradFill>
            </a:endParaRP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3"/>
          </p:nvPr>
        </p:nvSpPr>
        <p:spPr>
          <a:xfrm>
            <a:off x="390525" y="1445713"/>
            <a:ext cx="4114800" cy="1294713"/>
          </a:xfrm>
        </p:spPr>
        <p:txBody>
          <a:bodyPr>
            <a:sp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4"/>
          </p:nvPr>
        </p:nvSpPr>
        <p:spPr>
          <a:xfrm>
            <a:off x="4626864" y="1445713"/>
            <a:ext cx="4114800" cy="1294713"/>
          </a:xfrm>
        </p:spPr>
        <p:txBody>
          <a:bodyPr>
            <a:sp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75240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gradFill>
                  <a:gsLst>
                    <a:gs pos="0">
                      <a:schemeClr val="bg1">
                        <a:lumMod val="65000"/>
                      </a:schemeClr>
                    </a:gs>
                    <a:gs pos="98000">
                      <a:schemeClr val="bg1">
                        <a:lumMod val="65000"/>
                      </a:schemeClr>
                    </a:gs>
                  </a:gsLst>
                  <a:lin ang="5400000" scaled="0"/>
                </a:gradFill>
              </a:defRPr>
            </a:lvl1pPr>
          </a:lstStyle>
          <a:p>
            <a:endParaRPr dirty="0">
              <a:gradFill>
                <a:gsLst>
                  <a:gs pos="0">
                    <a:srgbClr val="FFFFFF">
                      <a:lumMod val="65000"/>
                    </a:srgbClr>
                  </a:gs>
                  <a:gs pos="98000">
                    <a:srgbClr val="FFFFFF">
                      <a:lumMod val="65000"/>
                    </a:srgbClr>
                  </a:gs>
                </a:gsLst>
                <a:lin ang="5400000" scaled="0"/>
              </a:gra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gradFill>
                  <a:gsLst>
                    <a:gs pos="0">
                      <a:schemeClr val="bg1">
                        <a:lumMod val="65000"/>
                      </a:schemeClr>
                    </a:gs>
                    <a:gs pos="98000">
                      <a:schemeClr val="bg1">
                        <a:lumMod val="65000"/>
                      </a:schemeClr>
                    </a:gs>
                  </a:gsLst>
                  <a:lin ang="5400000" scaled="0"/>
                </a:gradFill>
              </a:defRPr>
            </a:lvl1pPr>
          </a:lstStyle>
          <a:p>
            <a:endParaRPr lang="en-US" dirty="0">
              <a:gradFill>
                <a:gsLst>
                  <a:gs pos="0">
                    <a:srgbClr val="FFFFFF">
                      <a:lumMod val="65000"/>
                    </a:srgbClr>
                  </a:gs>
                  <a:gs pos="98000">
                    <a:srgbClr val="FFFFFF">
                      <a:lumMod val="65000"/>
                    </a:srgbClr>
                  </a:gs>
                </a:gsLst>
                <a:lin ang="5400000" scaled="0"/>
              </a:gra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gradFill>
                  <a:gsLst>
                    <a:gs pos="0">
                      <a:schemeClr val="bg1">
                        <a:lumMod val="65000"/>
                      </a:schemeClr>
                    </a:gs>
                    <a:gs pos="98000">
                      <a:schemeClr val="bg1">
                        <a:lumMod val="65000"/>
                      </a:schemeClr>
                    </a:gs>
                  </a:gsLst>
                  <a:lin ang="5400000" scaled="0"/>
                </a:gradFill>
              </a:defRPr>
            </a:lvl1pPr>
          </a:lstStyle>
          <a:p>
            <a:fld id="{4CA37C95-3A7F-4C90-9D28-0B573484ACDD}" type="slidenum">
              <a:rPr smtClean="0">
                <a:gradFill>
                  <a:gsLst>
                    <a:gs pos="0">
                      <a:srgbClr val="FFFFFF">
                        <a:lumMod val="65000"/>
                      </a:srgbClr>
                    </a:gs>
                    <a:gs pos="98000">
                      <a:srgbClr val="FFFFFF">
                        <a:lumMod val="65000"/>
                      </a:srgbClr>
                    </a:gs>
                  </a:gsLst>
                  <a:lin ang="5400000" scaled="0"/>
                </a:gradFill>
              </a:rPr>
              <a:pPr/>
              <a:t>‹#›</a:t>
            </a:fld>
            <a:endParaRPr dirty="0">
              <a:gradFill>
                <a:gsLst>
                  <a:gs pos="0">
                    <a:srgbClr val="FFFFFF">
                      <a:lumMod val="65000"/>
                    </a:srgbClr>
                  </a:gs>
                  <a:gs pos="98000">
                    <a:srgbClr val="FFFFFF">
                      <a:lumMod val="65000"/>
                    </a:srgbClr>
                  </a:gs>
                </a:gsLst>
                <a:lin ang="5400000" scaled="0"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364744574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ra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3"/>
          <p:cNvSpPr txBox="1">
            <a:spLocks noChangeArrowheads="1"/>
          </p:cNvSpPr>
          <p:nvPr userDrawn="1"/>
        </p:nvSpPr>
        <p:spPr bwMode="blackWhite">
          <a:xfrm>
            <a:off x="381000" y="4556560"/>
            <a:ext cx="8382000" cy="415491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lIns="91425" tIns="45713" rIns="91425" bIns="182880" anchor="b" anchorCtr="0">
            <a:spAutoFit/>
          </a:bodyPr>
          <a:lstStyle/>
          <a:p>
            <a:pPr algn="ctr" defTabSz="914099" eaLnBrk="0" hangingPunct="0">
              <a:defRPr/>
            </a:pPr>
            <a:r>
              <a:rPr lang="en-US" sz="600" dirty="0" smtClean="0">
                <a:solidFill>
                  <a:srgbClr val="525252"/>
                </a:solidFill>
                <a:latin typeface="Arial"/>
                <a:cs typeface="Arial" charset="0"/>
              </a:rPr>
              <a:t>© 2015 Slalom, LLC. All rights reserved. The information herein is for informational purposes only and represents the current view of Slalom, LLC. as of the date of this presentation.</a:t>
            </a:r>
            <a:br>
              <a:rPr lang="en-US" sz="600" dirty="0" smtClean="0">
                <a:solidFill>
                  <a:srgbClr val="525252"/>
                </a:solidFill>
                <a:latin typeface="Arial"/>
                <a:cs typeface="Arial" charset="0"/>
              </a:rPr>
            </a:br>
            <a:r>
              <a:rPr lang="en-US" sz="600" dirty="0" smtClean="0">
                <a:solidFill>
                  <a:srgbClr val="525252"/>
                </a:solidFill>
                <a:latin typeface="Arial"/>
                <a:cs typeface="Arial" charset="0"/>
              </a:rPr>
              <a:t>SLALOM MAKES NO WARRANTIES, EXPRESS, IMPLIED, OR STATUTORY, AS TO THE INFORMATION IN THIS PRESENTATION.</a:t>
            </a:r>
            <a:endParaRPr lang="en-US" sz="600" dirty="0">
              <a:solidFill>
                <a:srgbClr val="525252"/>
              </a:solidFill>
              <a:latin typeface="Arial"/>
              <a:cs typeface="Arial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14700" y="2214662"/>
            <a:ext cx="2514600" cy="65466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4664456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-2986" y="4800600"/>
            <a:ext cx="9141619" cy="342900"/>
          </a:xfrm>
          <a:prstGeom prst="rect">
            <a:avLst/>
          </a:prstGeom>
          <a:solidFill>
            <a:srgbClr val="0072CE"/>
          </a:solidFill>
          <a:ln>
            <a:noFill/>
          </a:ln>
          <a:effectLst/>
          <a:scene3d>
            <a:camera prst="orthographicFront"/>
            <a:lightRig rig="threePt" dir="t"/>
          </a:scene3d>
          <a:sp3d prstMaterial="matte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82833" rtlCol="0" anchor="ctr"/>
          <a:lstStyle/>
          <a:p>
            <a:pPr algn="ctr"/>
            <a:endParaRPr lang="en-US" sz="1600" dirty="0">
              <a:gradFill>
                <a:gsLst>
                  <a:gs pos="0">
                    <a:schemeClr val="bg1"/>
                  </a:gs>
                  <a:gs pos="99000">
                    <a:schemeClr val="bg1"/>
                  </a:gs>
                </a:gsLst>
                <a:lin ang="16200000" scaled="0"/>
              </a:gra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897" y="4872464"/>
            <a:ext cx="743227" cy="193698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79180" y="4914359"/>
            <a:ext cx="2133600" cy="14859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9DBD991E-1132-BD4B-97A5-8826B69F694E}" type="slidenum">
              <a:rPr lang="en-US" smtClean="0"/>
              <a:t>‹#›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9" name="Content Placeholder 3"/>
          <p:cNvSpPr>
            <a:spLocks noGrp="1"/>
          </p:cNvSpPr>
          <p:nvPr>
            <p:ph sz="quarter" idx="14"/>
          </p:nvPr>
        </p:nvSpPr>
        <p:spPr>
          <a:xfrm>
            <a:off x="390525" y="1067991"/>
            <a:ext cx="8420100" cy="1183914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05026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390525" y="1066801"/>
            <a:ext cx="4114800" cy="1183914"/>
          </a:xfrm>
        </p:spPr>
        <p:txBody>
          <a:bodyPr>
            <a:sp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4"/>
          </p:nvPr>
        </p:nvSpPr>
        <p:spPr>
          <a:xfrm>
            <a:off x="4626864" y="1066801"/>
            <a:ext cx="4114800" cy="1183914"/>
          </a:xfrm>
        </p:spPr>
        <p:txBody>
          <a:bodyPr>
            <a:sp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-2986" y="4800600"/>
            <a:ext cx="9141619" cy="342900"/>
          </a:xfrm>
          <a:prstGeom prst="rect">
            <a:avLst/>
          </a:prstGeom>
          <a:solidFill>
            <a:srgbClr val="0072CE"/>
          </a:solidFill>
          <a:ln>
            <a:noFill/>
          </a:ln>
          <a:effectLst/>
          <a:scene3d>
            <a:camera prst="orthographicFront"/>
            <a:lightRig rig="threePt" dir="t"/>
          </a:scene3d>
          <a:sp3d prstMaterial="matte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82833" rtlCol="0" anchor="ctr"/>
          <a:lstStyle/>
          <a:p>
            <a:pPr algn="ctr"/>
            <a:endParaRPr lang="en-US" sz="1600" dirty="0">
              <a:gradFill>
                <a:gsLst>
                  <a:gs pos="0">
                    <a:schemeClr val="bg1"/>
                  </a:gs>
                  <a:gs pos="99000">
                    <a:schemeClr val="bg1"/>
                  </a:gs>
                </a:gsLst>
                <a:lin ang="16200000" scaled="0"/>
              </a:gradFill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897" y="4872464"/>
            <a:ext cx="743227" cy="193698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79180" y="4914359"/>
            <a:ext cx="2133600" cy="14859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9DBD991E-1132-BD4B-97A5-8826B69F69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99246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0525" y="1066801"/>
            <a:ext cx="4114800" cy="341632"/>
          </a:xfrm>
          <a:prstGeom prst="rect">
            <a:avLst/>
          </a:prstGeom>
        </p:spPr>
        <p:txBody>
          <a:bodyPr anchor="b">
            <a:spAutoFit/>
          </a:bodyPr>
          <a:lstStyle>
            <a:lvl1pPr marL="0" indent="0">
              <a:buNone/>
              <a:defRPr lang="en-US" sz="1800" b="1" kern="1200" dirty="0" smtClean="0">
                <a:solidFill>
                  <a:schemeClr val="tx1"/>
                </a:solidFill>
                <a:latin typeface="Arial" panose="020B0604020202020204" pitchFamily="34" charset="0"/>
                <a:ea typeface="ＭＳ Ｐゴシック" charset="0"/>
                <a:cs typeface="Arial" panose="020B0604020202020204" pitchFamily="34" charset="0"/>
              </a:defRPr>
            </a:lvl1pPr>
            <a:lvl2pPr marL="457189" indent="0">
              <a:buNone/>
              <a:defRPr sz="2000" b="1"/>
            </a:lvl2pPr>
            <a:lvl3pPr marL="914378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2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marL="0" lvl="0" indent="0" algn="l" defTabSz="912791" rtl="0" eaLnBrk="1" fontAlgn="base" hangingPunct="1">
              <a:lnSpc>
                <a:spcPct val="90000"/>
              </a:lnSpc>
              <a:spcBef>
                <a:spcPts val="0"/>
              </a:spcBef>
              <a:spcAft>
                <a:spcPct val="0"/>
              </a:spcAft>
              <a:buClr>
                <a:schemeClr val="accent1"/>
              </a:buClr>
              <a:buSzPct val="90000"/>
              <a:buFont typeface="Wingdings" pitchFamily="2" charset="2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6864" y="1066801"/>
            <a:ext cx="4114800" cy="341632"/>
          </a:xfrm>
          <a:prstGeom prst="rect">
            <a:avLst/>
          </a:prstGeom>
        </p:spPr>
        <p:txBody>
          <a:bodyPr anchor="b">
            <a:spAutoFit/>
          </a:bodyPr>
          <a:lstStyle>
            <a:lvl1pPr marL="0" indent="0">
              <a:buNone/>
              <a:defRPr lang="en-US" sz="1800" b="1" kern="1200" dirty="0" smtClean="0">
                <a:solidFill>
                  <a:schemeClr val="tx1"/>
                </a:solidFill>
                <a:latin typeface="Arial" panose="020B0604020202020204" pitchFamily="34" charset="0"/>
                <a:ea typeface="ＭＳ Ｐゴシック" charset="0"/>
                <a:cs typeface="Arial" panose="020B0604020202020204" pitchFamily="34" charset="0"/>
              </a:defRPr>
            </a:lvl1pPr>
            <a:lvl2pPr marL="457189" indent="0">
              <a:buNone/>
              <a:defRPr sz="2000" b="1"/>
            </a:lvl2pPr>
            <a:lvl3pPr marL="914378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2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marL="0" lvl="0" indent="0" algn="l" defTabSz="912791" rtl="0" eaLnBrk="1" fontAlgn="base" hangingPunct="1">
              <a:lnSpc>
                <a:spcPct val="90000"/>
              </a:lnSpc>
              <a:spcBef>
                <a:spcPts val="0"/>
              </a:spcBef>
              <a:spcAft>
                <a:spcPct val="0"/>
              </a:spcAft>
              <a:buClr>
                <a:schemeClr val="accent1"/>
              </a:buClr>
              <a:buSzPct val="90000"/>
              <a:buFont typeface="Wingdings" pitchFamily="2" charset="2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3"/>
          </p:nvPr>
        </p:nvSpPr>
        <p:spPr>
          <a:xfrm>
            <a:off x="390525" y="1445714"/>
            <a:ext cx="4114800" cy="1183914"/>
          </a:xfrm>
        </p:spPr>
        <p:txBody>
          <a:bodyPr>
            <a:sp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4"/>
          </p:nvPr>
        </p:nvSpPr>
        <p:spPr>
          <a:xfrm>
            <a:off x="4626864" y="1445714"/>
            <a:ext cx="4114800" cy="1183914"/>
          </a:xfrm>
        </p:spPr>
        <p:txBody>
          <a:bodyPr>
            <a:sp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-2986" y="4800600"/>
            <a:ext cx="9141619" cy="342900"/>
          </a:xfrm>
          <a:prstGeom prst="rect">
            <a:avLst/>
          </a:prstGeom>
          <a:solidFill>
            <a:srgbClr val="0072CE"/>
          </a:solidFill>
          <a:ln>
            <a:noFill/>
          </a:ln>
          <a:effectLst/>
          <a:scene3d>
            <a:camera prst="orthographicFront"/>
            <a:lightRig rig="threePt" dir="t"/>
          </a:scene3d>
          <a:sp3d prstMaterial="matte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82833" rtlCol="0" anchor="ctr"/>
          <a:lstStyle/>
          <a:p>
            <a:pPr algn="ctr"/>
            <a:endParaRPr lang="en-US" sz="1600" dirty="0">
              <a:gradFill>
                <a:gsLst>
                  <a:gs pos="0">
                    <a:schemeClr val="bg1"/>
                  </a:gs>
                  <a:gs pos="99000">
                    <a:schemeClr val="bg1"/>
                  </a:gs>
                </a:gsLst>
                <a:lin ang="16200000" scaled="0"/>
              </a:gradFill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897" y="4872464"/>
            <a:ext cx="743227" cy="193698"/>
          </a:xfrm>
          <a:prstGeom prst="rect">
            <a:avLst/>
          </a:prstGeom>
          <a:noFill/>
          <a:ln>
            <a:noFill/>
          </a:ln>
        </p:spPr>
      </p:pic>
      <p:sp>
        <p:nvSpPr>
          <p:cNvPr id="1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79180" y="4914359"/>
            <a:ext cx="2133600" cy="14859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9DBD991E-1132-BD4B-97A5-8826B69F69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4127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gradFill>
                  <a:gsLst>
                    <a:gs pos="0">
                      <a:schemeClr val="bg1">
                        <a:lumMod val="65000"/>
                      </a:schemeClr>
                    </a:gs>
                    <a:gs pos="98000">
                      <a:schemeClr val="bg1">
                        <a:lumMod val="65000"/>
                      </a:schemeClr>
                    </a:gs>
                  </a:gsLst>
                  <a:lin ang="5400000" scaled="0"/>
                </a:gra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gradFill>
                  <a:gsLst>
                    <a:gs pos="0">
                      <a:schemeClr val="bg1">
                        <a:lumMod val="65000"/>
                      </a:schemeClr>
                    </a:gs>
                    <a:gs pos="98000">
                      <a:schemeClr val="bg1">
                        <a:lumMod val="65000"/>
                      </a:schemeClr>
                    </a:gs>
                  </a:gsLst>
                  <a:lin ang="5400000" scaled="0"/>
                </a:gra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gradFill>
                  <a:gsLst>
                    <a:gs pos="0">
                      <a:schemeClr val="bg1">
                        <a:lumMod val="65000"/>
                      </a:schemeClr>
                    </a:gs>
                    <a:gs pos="98000">
                      <a:schemeClr val="bg1">
                        <a:lumMod val="65000"/>
                      </a:schemeClr>
                    </a:gs>
                  </a:gsLst>
                  <a:lin ang="5400000" scaled="0"/>
                </a:gradFill>
              </a:defRPr>
            </a:lvl1pPr>
          </a:lstStyle>
          <a:p>
            <a:fld id="{4CA37C95-3A7F-4C90-9D28-0B573484ACD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9" name="Content Placeholder 6"/>
          <p:cNvSpPr>
            <a:spLocks noGrp="1"/>
          </p:cNvSpPr>
          <p:nvPr>
            <p:ph sz="quarter" idx="14"/>
          </p:nvPr>
        </p:nvSpPr>
        <p:spPr>
          <a:xfrm>
            <a:off x="390525" y="1068388"/>
            <a:ext cx="8358188" cy="31940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636767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-2986" y="4800600"/>
            <a:ext cx="9141619" cy="342900"/>
          </a:xfrm>
          <a:prstGeom prst="rect">
            <a:avLst/>
          </a:prstGeom>
          <a:solidFill>
            <a:srgbClr val="0072CE"/>
          </a:solidFill>
          <a:ln>
            <a:noFill/>
          </a:ln>
          <a:effectLst/>
          <a:scene3d>
            <a:camera prst="orthographicFront"/>
            <a:lightRig rig="threePt" dir="t"/>
          </a:scene3d>
          <a:sp3d prstMaterial="matte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82833" rtlCol="0" anchor="ctr"/>
          <a:lstStyle/>
          <a:p>
            <a:pPr algn="ctr"/>
            <a:endParaRPr lang="en-US" sz="1600" dirty="0">
              <a:gradFill>
                <a:gsLst>
                  <a:gs pos="0">
                    <a:schemeClr val="bg1"/>
                  </a:gs>
                  <a:gs pos="99000">
                    <a:schemeClr val="bg1"/>
                  </a:gs>
                </a:gsLst>
                <a:lin ang="16200000" scaled="0"/>
              </a:gra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897" y="4872464"/>
            <a:ext cx="743227" cy="193698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79180" y="4914359"/>
            <a:ext cx="2133600" cy="14859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9DBD991E-1132-BD4B-97A5-8826B69F69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672737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9_Generic Section Divider">
    <p:bg bwMode="ltGray">
      <p:bgPr>
        <a:gradFill>
          <a:gsLst>
            <a:gs pos="0">
              <a:srgbClr val="123C63"/>
            </a:gs>
            <a:gs pos="100000">
              <a:srgbClr val="70808E"/>
            </a:gs>
          </a:gsLst>
          <a:lin ang="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 bwMode="black">
          <a:xfrm>
            <a:off x="470808" y="499377"/>
            <a:ext cx="8183720" cy="889474"/>
          </a:xfrm>
          <a:noFill/>
        </p:spPr>
        <p:txBody>
          <a:bodyPr wrap="square" lIns="0" tIns="0" bIns="0" anchor="b" anchorCtr="0">
            <a:spAutoFit/>
          </a:bodyPr>
          <a:lstStyle>
            <a:lvl1pPr algn="l" defTabSz="914378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lang="en-US" sz="3400" b="1" kern="1200" spc="-50" baseline="0" dirty="0">
                <a:gradFill>
                  <a:gsLst>
                    <a:gs pos="1000">
                      <a:schemeClr val="bg1"/>
                    </a:gs>
                    <a:gs pos="99000">
                      <a:schemeClr val="bg1"/>
                    </a:gs>
                  </a:gsLst>
                  <a:lin ang="13200000" scaled="0"/>
                </a:gra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dirty="0" smtClean="0"/>
              <a:t>Click to edit </a:t>
            </a:r>
            <a:br>
              <a:rPr lang="en-US" dirty="0" smtClean="0"/>
            </a:br>
            <a:r>
              <a:rPr lang="en-US" dirty="0" smtClean="0"/>
              <a:t>master title style</a:t>
            </a:r>
            <a:endParaRPr lang="en-US" dirty="0"/>
          </a:p>
        </p:txBody>
      </p:sp>
      <p:sp>
        <p:nvSpPr>
          <p:cNvPr id="10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476187" y="1510898"/>
            <a:ext cx="5655737" cy="261610"/>
          </a:xfrm>
          <a:prstGeom prst="rect">
            <a:avLst/>
          </a:prstGeom>
        </p:spPr>
        <p:txBody>
          <a:bodyPr/>
          <a:lstStyle>
            <a:lvl1pPr marL="0" indent="0" algn="l" defTabSz="914378" rtl="0" eaLnBrk="1" latinLnBrk="0" hangingPunct="1">
              <a:lnSpc>
                <a:spcPct val="100000"/>
              </a:lnSpc>
              <a:spcBef>
                <a:spcPct val="0"/>
              </a:spcBef>
              <a:buClr>
                <a:srgbClr val="00B7E6"/>
              </a:buClr>
              <a:buSzPct val="110000"/>
              <a:buFont typeface="Wingdings" panose="05000000000000000000" pitchFamily="2" charset="2"/>
              <a:buNone/>
              <a:defRPr lang="en-US" sz="1100" b="1" kern="1200" spc="0" baseline="0" dirty="0">
                <a:gradFill>
                  <a:gsLst>
                    <a:gs pos="12389">
                      <a:schemeClr val="bg1"/>
                    </a:gs>
                    <a:gs pos="34000">
                      <a:schemeClr val="bg1"/>
                    </a:gs>
                  </a:gsLst>
                  <a:lin ang="5400000" scaled="0"/>
                </a:gra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  <a:lvl2pPr marL="4571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1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3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476187" y="1726942"/>
            <a:ext cx="5652808" cy="230832"/>
          </a:xfrm>
        </p:spPr>
        <p:txBody>
          <a:bodyPr vert="horz" wrap="square" lIns="0" tIns="45720" rIns="0" bIns="45720" rtlCol="0">
            <a:spAutoFit/>
          </a:bodyPr>
          <a:lstStyle>
            <a:lvl1pPr marL="173034" indent="-173034">
              <a:buNone/>
              <a:defRPr lang="en-US" sz="900" b="0" i="1" kern="1200" spc="80" baseline="0" dirty="0" smtClean="0">
                <a:gradFill>
                  <a:gsLst>
                    <a:gs pos="12389">
                      <a:schemeClr val="bg1"/>
                    </a:gs>
                    <a:gs pos="34000">
                      <a:schemeClr val="bg1"/>
                    </a:gs>
                  </a:gsLst>
                  <a:lin ang="5400000" scaled="0"/>
                </a:gradFill>
                <a:latin typeface="Georgia" panose="02040502050405020303" pitchFamily="18" charset="0"/>
                <a:ea typeface="+mj-ea"/>
                <a:cs typeface="Arial" panose="020B0604020202020204" pitchFamily="34" charset="0"/>
              </a:defRPr>
            </a:lvl1pPr>
            <a:lvl2pPr>
              <a:defRPr lang="en-US" sz="1200" b="0" kern="1200" spc="0" baseline="0" dirty="0" smtClean="0">
                <a:gradFill>
                  <a:gsLst>
                    <a:gs pos="12389">
                      <a:schemeClr val="bg1"/>
                    </a:gs>
                    <a:gs pos="34000">
                      <a:schemeClr val="bg1"/>
                    </a:gs>
                  </a:gsLst>
                  <a:lin ang="5400000" scaled="0"/>
                </a:gra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2pPr>
            <a:lvl3pPr>
              <a:defRPr lang="en-US" sz="1200" b="0" kern="1200" spc="0" baseline="0" dirty="0" smtClean="0">
                <a:gradFill>
                  <a:gsLst>
                    <a:gs pos="12389">
                      <a:schemeClr val="bg1"/>
                    </a:gs>
                    <a:gs pos="34000">
                      <a:schemeClr val="bg1"/>
                    </a:gs>
                  </a:gsLst>
                  <a:lin ang="5400000" scaled="0"/>
                </a:gra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3pPr>
            <a:lvl4pPr>
              <a:defRPr lang="en-US" sz="1200" b="0" kern="1200" spc="0" baseline="0" dirty="0" smtClean="0">
                <a:gradFill>
                  <a:gsLst>
                    <a:gs pos="12389">
                      <a:schemeClr val="bg1"/>
                    </a:gs>
                    <a:gs pos="34000">
                      <a:schemeClr val="bg1"/>
                    </a:gs>
                  </a:gsLst>
                  <a:lin ang="5400000" scaled="0"/>
                </a:gra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4pPr>
            <a:lvl5pPr>
              <a:defRPr lang="en-US" sz="1200" b="0" kern="1200" spc="0" baseline="0" dirty="0" smtClean="0">
                <a:gradFill>
                  <a:gsLst>
                    <a:gs pos="12389">
                      <a:schemeClr val="bg1"/>
                    </a:gs>
                    <a:gs pos="34000">
                      <a:schemeClr val="bg1"/>
                    </a:gs>
                  </a:gsLst>
                  <a:lin ang="5400000" scaled="0"/>
                </a:gra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5pPr>
          </a:lstStyle>
          <a:p>
            <a:pPr marL="0" lvl="0" indent="0">
              <a:lnSpc>
                <a:spcPct val="100000"/>
              </a:lnSpc>
              <a:spcBef>
                <a:spcPct val="0"/>
              </a:spcBef>
            </a:pPr>
            <a:r>
              <a:rPr lang="en-US" smtClean="0"/>
              <a:t>Click to edit Master text styles</a:t>
            </a: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5141" y="4700244"/>
            <a:ext cx="804579" cy="209688"/>
          </a:xfrm>
          <a:prstGeom prst="rect">
            <a:avLst/>
          </a:prstGeom>
        </p:spPr>
      </p:pic>
      <p:grpSp>
        <p:nvGrpSpPr>
          <p:cNvPr id="8" name="RGB Color Values" hidden="1"/>
          <p:cNvGrpSpPr/>
          <p:nvPr/>
        </p:nvGrpSpPr>
        <p:grpSpPr>
          <a:xfrm>
            <a:off x="0" y="-1143000"/>
            <a:ext cx="9144000" cy="7150100"/>
            <a:chOff x="0" y="-1143000"/>
            <a:chExt cx="9144000" cy="7150100"/>
          </a:xfrm>
        </p:grpSpPr>
        <p:pic>
          <p:nvPicPr>
            <p:cNvPr id="3" name="Picture 2"/>
            <p:cNvPicPr>
              <a:picLocks noChangeAspect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-1143000"/>
              <a:ext cx="409575" cy="876300"/>
            </a:xfrm>
            <a:prstGeom prst="rect">
              <a:avLst/>
            </a:prstGeom>
          </p:spPr>
        </p:pic>
        <p:pic>
          <p:nvPicPr>
            <p:cNvPr id="5" name="Picture 4"/>
            <p:cNvPicPr>
              <a:picLocks noChangeAspect="1"/>
            </p:cNvPicPr>
            <p:nvPr userDrawn="1"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48162" y="-1143000"/>
              <a:ext cx="447675" cy="942975"/>
            </a:xfrm>
            <a:prstGeom prst="rect">
              <a:avLst/>
            </a:prstGeom>
          </p:spPr>
        </p:pic>
        <p:pic>
          <p:nvPicPr>
            <p:cNvPr id="6" name="Picture 5"/>
            <p:cNvPicPr>
              <a:picLocks noChangeAspect="1"/>
            </p:cNvPicPr>
            <p:nvPr userDrawn="1"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782050" y="-1123950"/>
              <a:ext cx="361950" cy="923925"/>
            </a:xfrm>
            <a:prstGeom prst="rect">
              <a:avLst/>
            </a:prstGeom>
          </p:spPr>
        </p:pic>
        <p:pic>
          <p:nvPicPr>
            <p:cNvPr id="7" name="Picture 6"/>
            <p:cNvPicPr>
              <a:picLocks noChangeAspect="1"/>
            </p:cNvPicPr>
            <p:nvPr userDrawn="1"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467099" y="5511800"/>
              <a:ext cx="2047875" cy="495300"/>
            </a:xfrm>
            <a:prstGeom prst="rect">
              <a:avLst/>
            </a:prstGeom>
          </p:spPr>
        </p:pic>
      </p:grpSp>
      <p:grpSp>
        <p:nvGrpSpPr>
          <p:cNvPr id="12" name="Group 11" hidden="1"/>
          <p:cNvGrpSpPr/>
          <p:nvPr/>
        </p:nvGrpSpPr>
        <p:grpSpPr>
          <a:xfrm>
            <a:off x="9462" y="-1142999"/>
            <a:ext cx="9134539" cy="962025"/>
            <a:chOff x="9461" y="-1143000"/>
            <a:chExt cx="9134539" cy="962025"/>
          </a:xfrm>
        </p:grpSpPr>
        <p:pic>
          <p:nvPicPr>
            <p:cNvPr id="9" name="Picture 8"/>
            <p:cNvPicPr>
              <a:picLocks noChangeAspect="1"/>
            </p:cNvPicPr>
            <p:nvPr userDrawn="1"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461" y="-1143000"/>
              <a:ext cx="466725" cy="962025"/>
            </a:xfrm>
            <a:prstGeom prst="rect">
              <a:avLst/>
            </a:prstGeom>
          </p:spPr>
        </p:pic>
        <p:pic>
          <p:nvPicPr>
            <p:cNvPr id="11" name="Picture 10"/>
            <p:cNvPicPr>
              <a:picLocks noChangeAspect="1"/>
            </p:cNvPicPr>
            <p:nvPr userDrawn="1"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667750" y="-1095375"/>
              <a:ext cx="476250" cy="914400"/>
            </a:xfrm>
            <a:prstGeom prst="rect">
              <a:avLst/>
            </a:prstGeom>
          </p:spPr>
        </p:pic>
      </p:grpSp>
      <p:grpSp>
        <p:nvGrpSpPr>
          <p:cNvPr id="16" name="Group 15" hidden="1"/>
          <p:cNvGrpSpPr/>
          <p:nvPr/>
        </p:nvGrpSpPr>
        <p:grpSpPr>
          <a:xfrm>
            <a:off x="-28574" y="-1143000"/>
            <a:ext cx="9172575" cy="933450"/>
            <a:chOff x="-28575" y="-1143000"/>
            <a:chExt cx="9172575" cy="933450"/>
          </a:xfrm>
        </p:grpSpPr>
        <p:pic>
          <p:nvPicPr>
            <p:cNvPr id="14" name="Picture 13"/>
            <p:cNvPicPr>
              <a:picLocks noChangeAspect="1"/>
            </p:cNvPicPr>
            <p:nvPr userDrawn="1"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28575" y="-1143000"/>
              <a:ext cx="438150" cy="933450"/>
            </a:xfrm>
            <a:prstGeom prst="rect">
              <a:avLst/>
            </a:prstGeom>
          </p:spPr>
        </p:pic>
        <p:pic>
          <p:nvPicPr>
            <p:cNvPr id="15" name="Picture 14"/>
            <p:cNvPicPr>
              <a:picLocks noChangeAspect="1"/>
            </p:cNvPicPr>
            <p:nvPr userDrawn="1"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715375" y="-1114425"/>
              <a:ext cx="428625" cy="90487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728167097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7_Presentation Cover">
    <p:bg bwMode="ltGray"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Group 24"/>
          <p:cNvGrpSpPr/>
          <p:nvPr/>
        </p:nvGrpSpPr>
        <p:grpSpPr>
          <a:xfrm>
            <a:off x="361950" y="1979114"/>
            <a:ext cx="8420100" cy="3076705"/>
            <a:chOff x="298015" y="1979113"/>
            <a:chExt cx="8420100" cy="3076705"/>
          </a:xfrm>
        </p:grpSpPr>
        <p:grpSp>
          <p:nvGrpSpPr>
            <p:cNvPr id="26" name="Group 25"/>
            <p:cNvGrpSpPr/>
            <p:nvPr userDrawn="1"/>
          </p:nvGrpSpPr>
          <p:grpSpPr>
            <a:xfrm>
              <a:off x="298015" y="4340425"/>
              <a:ext cx="8420100" cy="715393"/>
              <a:chOff x="298015" y="4340425"/>
              <a:chExt cx="8420100" cy="715393"/>
            </a:xfrm>
          </p:grpSpPr>
          <p:sp>
            <p:nvSpPr>
              <p:cNvPr id="28" name="Text Box 3"/>
              <p:cNvSpPr txBox="1">
                <a:spLocks noChangeArrowheads="1"/>
              </p:cNvSpPr>
              <p:nvPr userDrawn="1"/>
            </p:nvSpPr>
            <p:spPr bwMode="blackWhite">
              <a:xfrm>
                <a:off x="298015" y="4640327"/>
                <a:ext cx="8420100" cy="415491"/>
              </a:xfrm>
              <a:prstGeom prst="rect">
                <a:avLst/>
              </a:prstGeom>
              <a:noFill/>
              <a:ln w="12700">
                <a:noFill/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square" lIns="0" tIns="45713" rIns="0" bIns="182880" anchor="b" anchorCtr="0">
                <a:spAutoFit/>
              </a:bodyPr>
              <a:lstStyle/>
              <a:p>
                <a:pPr algn="ctr" defTabSz="914076" eaLnBrk="0" hangingPunct="0">
                  <a:defRPr/>
                </a:pPr>
                <a:r>
                  <a:rPr lang="en-US" sz="600" dirty="0" smtClean="0">
                    <a:gradFill>
                      <a:gsLst>
                        <a:gs pos="5417">
                          <a:schemeClr val="bg1"/>
                        </a:gs>
                        <a:gs pos="13333">
                          <a:schemeClr val="bg1"/>
                        </a:gs>
                      </a:gsLst>
                      <a:lin ang="5400000" scaled="0"/>
                    </a:gradFill>
                    <a:latin typeface="Arial" panose="020B0604020202020204" pitchFamily="34" charset="0"/>
                    <a:cs typeface="Arial" panose="020B0604020202020204" pitchFamily="34" charset="0"/>
                  </a:rPr>
                  <a:t>© 2015 Slalom, LLC. All rights reserved. The information herein is for informational purposes only and represents the current view of Slalom, LLC. as of the date of this presentation.</a:t>
                </a:r>
                <a:br>
                  <a:rPr lang="en-US" sz="600" dirty="0" smtClean="0">
                    <a:gradFill>
                      <a:gsLst>
                        <a:gs pos="5417">
                          <a:schemeClr val="bg1"/>
                        </a:gs>
                        <a:gs pos="13333">
                          <a:schemeClr val="bg1"/>
                        </a:gs>
                      </a:gsLst>
                      <a:lin ang="5400000" scaled="0"/>
                    </a:gradFill>
                    <a:latin typeface="Arial" panose="020B0604020202020204" pitchFamily="34" charset="0"/>
                    <a:cs typeface="Arial" panose="020B0604020202020204" pitchFamily="34" charset="0"/>
                  </a:rPr>
                </a:br>
                <a:r>
                  <a:rPr lang="en-US" sz="600" dirty="0" smtClean="0">
                    <a:gradFill>
                      <a:gsLst>
                        <a:gs pos="5417">
                          <a:schemeClr val="bg1"/>
                        </a:gs>
                        <a:gs pos="13333">
                          <a:schemeClr val="bg1"/>
                        </a:gs>
                      </a:gsLst>
                      <a:lin ang="5400000" scaled="0"/>
                    </a:gradFill>
                    <a:latin typeface="Arial" panose="020B0604020202020204" pitchFamily="34" charset="0"/>
                    <a:cs typeface="Arial" panose="020B0604020202020204" pitchFamily="34" charset="0"/>
                  </a:rPr>
                  <a:t>SLALOM MAKES NO WARRANTIES, EXPRESS, IMPLIED, OR STATUTORY, AS TO THE INFORMATION IN THIS PRESENTATION.</a:t>
                </a:r>
                <a:endParaRPr lang="en-US" sz="600" dirty="0">
                  <a:gradFill>
                    <a:gsLst>
                      <a:gs pos="5417">
                        <a:schemeClr val="bg1"/>
                      </a:gs>
                      <a:gs pos="13333">
                        <a:schemeClr val="bg1"/>
                      </a:gs>
                    </a:gsLst>
                    <a:lin ang="5400000" scaled="0"/>
                  </a:gra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" name="TextBox 28"/>
              <p:cNvSpPr txBox="1"/>
              <p:nvPr userDrawn="1"/>
            </p:nvSpPr>
            <p:spPr>
              <a:xfrm>
                <a:off x="3555758" y="4340425"/>
                <a:ext cx="1904614" cy="338554"/>
              </a:xfrm>
              <a:prstGeom prst="rect">
                <a:avLst/>
              </a:prstGeom>
              <a:noFill/>
            </p:spPr>
            <p:txBody>
              <a:bodyPr wrap="square" lIns="45720" tIns="0" rIns="0" bIns="91440">
                <a:spAutoFit/>
              </a:bodyPr>
              <a:lstStyle/>
              <a:p>
                <a:pPr algn="ctr" defTabSz="914340">
                  <a:defRPr/>
                </a:pPr>
                <a:r>
                  <a:rPr lang="en-US" sz="1600" b="1" spc="150" dirty="0">
                    <a:gradFill>
                      <a:gsLst>
                        <a:gs pos="78058">
                          <a:schemeClr val="bg1"/>
                        </a:gs>
                        <a:gs pos="73333">
                          <a:schemeClr val="bg1"/>
                        </a:gs>
                      </a:gsLst>
                      <a:lin ang="5400000" scaled="0"/>
                    </a:gradFill>
                  </a:rPr>
                  <a:t>slalom.com</a:t>
                </a:r>
              </a:p>
            </p:txBody>
          </p:sp>
        </p:grpSp>
        <p:pic>
          <p:nvPicPr>
            <p:cNvPr id="27" name="Picture 26"/>
            <p:cNvPicPr>
              <a:picLocks noChangeAspect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20997" y="1979113"/>
              <a:ext cx="3374136" cy="879360"/>
            </a:xfrm>
            <a:prstGeom prst="rect">
              <a:avLst/>
            </a:prstGeom>
            <a:noFill/>
            <a:ln>
              <a:noFill/>
            </a:ln>
          </p:spPr>
        </p:pic>
      </p:grpSp>
    </p:spTree>
    <p:extLst>
      <p:ext uri="{BB962C8B-B14F-4D97-AF65-F5344CB8AC3E}">
        <p14:creationId xmlns:p14="http://schemas.microsoft.com/office/powerpoint/2010/main" val="1276746036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4_Brand">
    <p:bg>
      <p:bgPr>
        <a:solidFill>
          <a:srgbClr val="0072C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361950" y="1979114"/>
            <a:ext cx="8420100" cy="3076705"/>
            <a:chOff x="298015" y="1979113"/>
            <a:chExt cx="8420100" cy="3076705"/>
          </a:xfrm>
        </p:grpSpPr>
        <p:grpSp>
          <p:nvGrpSpPr>
            <p:cNvPr id="8" name="Group 7"/>
            <p:cNvGrpSpPr/>
            <p:nvPr userDrawn="1"/>
          </p:nvGrpSpPr>
          <p:grpSpPr>
            <a:xfrm>
              <a:off x="298015" y="4340425"/>
              <a:ext cx="8420100" cy="715393"/>
              <a:chOff x="298015" y="4340425"/>
              <a:chExt cx="8420100" cy="715393"/>
            </a:xfrm>
          </p:grpSpPr>
          <p:sp>
            <p:nvSpPr>
              <p:cNvPr id="10" name="Text Box 3"/>
              <p:cNvSpPr txBox="1">
                <a:spLocks noChangeArrowheads="1"/>
              </p:cNvSpPr>
              <p:nvPr userDrawn="1"/>
            </p:nvSpPr>
            <p:spPr bwMode="blackWhite">
              <a:xfrm>
                <a:off x="298015" y="4640327"/>
                <a:ext cx="8420100" cy="415491"/>
              </a:xfrm>
              <a:prstGeom prst="rect">
                <a:avLst/>
              </a:prstGeom>
              <a:noFill/>
              <a:ln w="12700">
                <a:noFill/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square" lIns="0" tIns="45713" rIns="0" bIns="182880" anchor="b" anchorCtr="0">
                <a:spAutoFit/>
              </a:bodyPr>
              <a:lstStyle/>
              <a:p>
                <a:pPr algn="ctr" defTabSz="914076" eaLnBrk="0" hangingPunct="0">
                  <a:defRPr/>
                </a:pPr>
                <a:r>
                  <a:rPr lang="en-US" sz="600" dirty="0" smtClean="0">
                    <a:gradFill>
                      <a:gsLst>
                        <a:gs pos="5417">
                          <a:schemeClr val="bg1"/>
                        </a:gs>
                        <a:gs pos="13333">
                          <a:schemeClr val="bg1"/>
                        </a:gs>
                      </a:gsLst>
                      <a:lin ang="5400000" scaled="0"/>
                    </a:gradFill>
                    <a:latin typeface="Arial" panose="020B0604020202020204" pitchFamily="34" charset="0"/>
                    <a:cs typeface="Arial" panose="020B0604020202020204" pitchFamily="34" charset="0"/>
                  </a:rPr>
                  <a:t>© 2015 Slalom, LLC. All rights reserved. The information herein is for informational purposes only and represents the current view of Slalom, LLC. as of the date of this presentation.</a:t>
                </a:r>
                <a:br>
                  <a:rPr lang="en-US" sz="600" dirty="0" smtClean="0">
                    <a:gradFill>
                      <a:gsLst>
                        <a:gs pos="5417">
                          <a:schemeClr val="bg1"/>
                        </a:gs>
                        <a:gs pos="13333">
                          <a:schemeClr val="bg1"/>
                        </a:gs>
                      </a:gsLst>
                      <a:lin ang="5400000" scaled="0"/>
                    </a:gradFill>
                    <a:latin typeface="Arial" panose="020B0604020202020204" pitchFamily="34" charset="0"/>
                    <a:cs typeface="Arial" panose="020B0604020202020204" pitchFamily="34" charset="0"/>
                  </a:rPr>
                </a:br>
                <a:r>
                  <a:rPr lang="en-US" sz="600" dirty="0" smtClean="0">
                    <a:gradFill>
                      <a:gsLst>
                        <a:gs pos="5417">
                          <a:schemeClr val="bg1"/>
                        </a:gs>
                        <a:gs pos="13333">
                          <a:schemeClr val="bg1"/>
                        </a:gs>
                      </a:gsLst>
                      <a:lin ang="5400000" scaled="0"/>
                    </a:gradFill>
                    <a:latin typeface="Arial" panose="020B0604020202020204" pitchFamily="34" charset="0"/>
                    <a:cs typeface="Arial" panose="020B0604020202020204" pitchFamily="34" charset="0"/>
                  </a:rPr>
                  <a:t>SLALOM MAKES NO WARRANTIES, EXPRESS, IMPLIED, OR STATUTORY, AS TO THE INFORMATION IN THIS PRESENTATION.</a:t>
                </a:r>
                <a:endParaRPr lang="en-US" sz="600" dirty="0">
                  <a:gradFill>
                    <a:gsLst>
                      <a:gs pos="5417">
                        <a:schemeClr val="bg1"/>
                      </a:gs>
                      <a:gs pos="13333">
                        <a:schemeClr val="bg1"/>
                      </a:gs>
                    </a:gsLst>
                    <a:lin ang="5400000" scaled="0"/>
                  </a:gra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" name="TextBox 11"/>
              <p:cNvSpPr txBox="1"/>
              <p:nvPr userDrawn="1"/>
            </p:nvSpPr>
            <p:spPr>
              <a:xfrm>
                <a:off x="3555758" y="4340425"/>
                <a:ext cx="1904614" cy="338554"/>
              </a:xfrm>
              <a:prstGeom prst="rect">
                <a:avLst/>
              </a:prstGeom>
              <a:noFill/>
            </p:spPr>
            <p:txBody>
              <a:bodyPr wrap="square" lIns="45720" tIns="0" rIns="0" bIns="91440">
                <a:spAutoFit/>
              </a:bodyPr>
              <a:lstStyle/>
              <a:p>
                <a:pPr algn="ctr" defTabSz="914340">
                  <a:defRPr/>
                </a:pPr>
                <a:r>
                  <a:rPr lang="en-US" sz="1600" b="1" spc="150" dirty="0">
                    <a:gradFill>
                      <a:gsLst>
                        <a:gs pos="78058">
                          <a:schemeClr val="bg1"/>
                        </a:gs>
                        <a:gs pos="73333">
                          <a:schemeClr val="bg1"/>
                        </a:gs>
                      </a:gsLst>
                      <a:lin ang="5400000" scaled="0"/>
                    </a:gradFill>
                  </a:rPr>
                  <a:t>slalom.com</a:t>
                </a:r>
              </a:p>
            </p:txBody>
          </p:sp>
        </p:grpSp>
        <p:pic>
          <p:nvPicPr>
            <p:cNvPr id="6" name="Picture 5"/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20997" y="1979113"/>
              <a:ext cx="3374136" cy="879360"/>
            </a:xfrm>
            <a:prstGeom prst="rect">
              <a:avLst/>
            </a:prstGeom>
            <a:noFill/>
            <a:ln>
              <a:noFill/>
            </a:ln>
          </p:spPr>
        </p:pic>
      </p:grpSp>
    </p:spTree>
    <p:extLst>
      <p:ext uri="{BB962C8B-B14F-4D97-AF65-F5344CB8AC3E}">
        <p14:creationId xmlns:p14="http://schemas.microsoft.com/office/powerpoint/2010/main" val="30197575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3_Brand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685278" y="1972271"/>
            <a:ext cx="7773444" cy="3083548"/>
            <a:chOff x="1278928" y="1972270"/>
            <a:chExt cx="7773444" cy="3083548"/>
          </a:xfrm>
        </p:grpSpPr>
        <p:sp>
          <p:nvSpPr>
            <p:cNvPr id="5" name="Text Box 3"/>
            <p:cNvSpPr txBox="1">
              <a:spLocks noChangeArrowheads="1"/>
            </p:cNvSpPr>
            <p:nvPr userDrawn="1"/>
          </p:nvSpPr>
          <p:spPr bwMode="blackWhite">
            <a:xfrm>
              <a:off x="1278928" y="4640327"/>
              <a:ext cx="7773444" cy="415491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square" lIns="91425" tIns="45713" rIns="0" bIns="182880" anchor="b" anchorCtr="0">
              <a:spAutoFit/>
            </a:bodyPr>
            <a:lstStyle/>
            <a:p>
              <a:pPr algn="ctr" defTabSz="914076" eaLnBrk="0" hangingPunct="0">
                <a:defRPr/>
              </a:pPr>
              <a:r>
                <a:rPr lang="en-US" sz="600" dirty="0" smtClean="0">
                  <a:gradFill>
                    <a:gsLst>
                      <a:gs pos="0">
                        <a:schemeClr val="accent2"/>
                      </a:gs>
                      <a:gs pos="100000">
                        <a:schemeClr val="accent2"/>
                      </a:gs>
                    </a:gsLst>
                    <a:lin ang="5400000" scaled="1"/>
                  </a:gradFill>
                  <a:latin typeface="Arial" panose="020B0604020202020204" pitchFamily="34" charset="0"/>
                  <a:cs typeface="Arial" panose="020B0604020202020204" pitchFamily="34" charset="0"/>
                </a:rPr>
                <a:t>© 2015 Slalom, LLC. All rights reserved. The information herein is for informational purposes only and represents the current view of Slalom, LLC. as of the date of this presentation.</a:t>
              </a:r>
              <a:br>
                <a:rPr lang="en-US" sz="600" dirty="0" smtClean="0">
                  <a:gradFill>
                    <a:gsLst>
                      <a:gs pos="0">
                        <a:schemeClr val="accent2"/>
                      </a:gs>
                      <a:gs pos="100000">
                        <a:schemeClr val="accent2"/>
                      </a:gs>
                    </a:gsLst>
                    <a:lin ang="5400000" scaled="1"/>
                  </a:gradFill>
                  <a:latin typeface="Arial" panose="020B0604020202020204" pitchFamily="34" charset="0"/>
                  <a:cs typeface="Arial" panose="020B0604020202020204" pitchFamily="34" charset="0"/>
                </a:rPr>
              </a:br>
              <a:r>
                <a:rPr lang="en-US" sz="600" dirty="0" smtClean="0">
                  <a:gradFill>
                    <a:gsLst>
                      <a:gs pos="0">
                        <a:schemeClr val="accent2"/>
                      </a:gs>
                      <a:gs pos="100000">
                        <a:schemeClr val="accent2"/>
                      </a:gs>
                    </a:gsLst>
                    <a:lin ang="5400000" scaled="1"/>
                  </a:gradFill>
                  <a:latin typeface="Arial" panose="020B0604020202020204" pitchFamily="34" charset="0"/>
                  <a:cs typeface="Arial" panose="020B0604020202020204" pitchFamily="34" charset="0"/>
                </a:rPr>
                <a:t>SLALOM MAKES NO WARRANTIES, EXPRESS, IMPLIED, OR STATUTORY, AS TO THE INFORMATION IN THIS PRESENTATION.</a:t>
              </a:r>
              <a:endParaRPr lang="en-US" sz="600" dirty="0">
                <a:gradFill>
                  <a:gsLst>
                    <a:gs pos="0">
                      <a:schemeClr val="accent2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" name="TextBox 6"/>
            <p:cNvSpPr txBox="1"/>
            <p:nvPr userDrawn="1"/>
          </p:nvSpPr>
          <p:spPr>
            <a:xfrm>
              <a:off x="4286480" y="4240217"/>
              <a:ext cx="1758341" cy="338554"/>
            </a:xfrm>
            <a:prstGeom prst="rect">
              <a:avLst/>
            </a:prstGeom>
            <a:noFill/>
          </p:spPr>
          <p:txBody>
            <a:bodyPr wrap="square" lIns="45720" tIns="0" rIns="0" bIns="91440">
              <a:spAutoFit/>
            </a:bodyPr>
            <a:lstStyle/>
            <a:p>
              <a:pPr algn="ctr" defTabSz="914340">
                <a:defRPr/>
              </a:pPr>
              <a:r>
                <a:rPr lang="en-US" sz="1600" b="1" spc="150" dirty="0">
                  <a:gradFill>
                    <a:gsLst>
                      <a:gs pos="0">
                        <a:schemeClr val="accent2"/>
                      </a:gs>
                      <a:gs pos="100000">
                        <a:schemeClr val="accent2"/>
                      </a:gs>
                    </a:gsLst>
                    <a:lin ang="5400000" scaled="1"/>
                  </a:gradFill>
                </a:rPr>
                <a:t>slalom.com</a:t>
              </a:r>
            </a:p>
          </p:txBody>
        </p:sp>
        <p:pic>
          <p:nvPicPr>
            <p:cNvPr id="8" name="Picture 7"/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478582" y="1972270"/>
              <a:ext cx="3374136" cy="878439"/>
            </a:xfrm>
            <a:prstGeom prst="rect">
              <a:avLst/>
            </a:prstGeom>
            <a:noFill/>
            <a:ln>
              <a:noFill/>
            </a:ln>
          </p:spPr>
        </p:pic>
      </p:grpSp>
    </p:spTree>
    <p:extLst>
      <p:ext uri="{BB962C8B-B14F-4D97-AF65-F5344CB8AC3E}">
        <p14:creationId xmlns:p14="http://schemas.microsoft.com/office/powerpoint/2010/main" val="352061397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Light ba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6C7AF8-4307-0C48-B429-058D835E2797}" type="datetimeFigureOut">
              <a:rPr lang="en-US" smtClean="0"/>
              <a:t>6/28/2016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BD991E-1132-BD4B-97A5-8826B69F694E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5"/>
          <p:cNvSpPr>
            <a:spLocks noGrp="1"/>
          </p:cNvSpPr>
          <p:nvPr>
            <p:ph type="title"/>
          </p:nvPr>
        </p:nvSpPr>
        <p:spPr>
          <a:xfrm>
            <a:off x="356616" y="4208938"/>
            <a:ext cx="8430768" cy="387798"/>
          </a:xfrm>
          <a:noFill/>
        </p:spPr>
        <p:txBody>
          <a:bodyPr lIns="0" tIns="0" rIns="0" bIns="0" anchor="ctr" anchorCtr="0">
            <a:spAutoFit/>
          </a:bodyPr>
          <a:lstStyle>
            <a:lvl1pPr algn="ctr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28582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Section Opt 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6C7AF8-4307-0C48-B429-058D835E2797}" type="datetimeFigureOut">
              <a:rPr lang="en-US" smtClean="0"/>
              <a:t>6/28/2016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BD991E-1132-BD4B-97A5-8826B69F694E}" type="slidenum">
              <a:rPr lang="en-US" smtClean="0"/>
              <a:t>‹#›</a:t>
            </a:fld>
            <a:endParaRPr lang="en-US"/>
          </a:p>
        </p:txBody>
      </p:sp>
      <p:sp>
        <p:nvSpPr>
          <p:cNvPr id="6" name="Title 1"/>
          <p:cNvSpPr>
            <a:spLocks noGrp="1"/>
          </p:cNvSpPr>
          <p:nvPr>
            <p:ph type="ctrTitle" hasCustomPrompt="1"/>
          </p:nvPr>
        </p:nvSpPr>
        <p:spPr bwMode="black">
          <a:xfrm>
            <a:off x="326557" y="3699368"/>
            <a:ext cx="8229600" cy="655564"/>
          </a:xfrm>
          <a:noFill/>
        </p:spPr>
        <p:txBody>
          <a:bodyPr vert="horz" wrap="square" lIns="137160" tIns="91440" rIns="137160" bIns="91440" rtlCol="0" anchor="b" anchorCtr="0">
            <a:spAutoFit/>
          </a:bodyPr>
          <a:lstStyle>
            <a:lvl1pPr>
              <a:lnSpc>
                <a:spcPct val="85000"/>
              </a:lnSpc>
              <a:defRPr lang="en-US" sz="3600" dirty="0">
                <a:gradFill>
                  <a:gsLst>
                    <a:gs pos="95800">
                      <a:schemeClr val="bg1"/>
                    </a:gs>
                    <a:gs pos="0">
                      <a:schemeClr val="bg1"/>
                    </a:gs>
                  </a:gsLst>
                  <a:lin ang="5400000" scaled="0"/>
                </a:gradFill>
                <a:effectLst/>
              </a:defRPr>
            </a:lvl1pPr>
          </a:lstStyle>
          <a:p>
            <a:pPr marL="0" lvl="0"/>
            <a:r>
              <a:rPr lang="en-US" dirty="0" smtClean="0"/>
              <a:t>Title of presentation</a:t>
            </a:r>
            <a:endParaRPr lang="en-US" dirty="0"/>
          </a:p>
        </p:txBody>
      </p:sp>
      <p:sp>
        <p:nvSpPr>
          <p:cNvPr id="7" name="Subtitle 2"/>
          <p:cNvSpPr>
            <a:spLocks noGrp="1"/>
          </p:cNvSpPr>
          <p:nvPr>
            <p:ph type="subTitle" idx="1"/>
          </p:nvPr>
        </p:nvSpPr>
        <p:spPr>
          <a:xfrm>
            <a:off x="0" y="4349293"/>
            <a:ext cx="8686800" cy="360099"/>
          </a:xfrm>
          <a:gradFill rotWithShape="1">
            <a:gsLst>
              <a:gs pos="99583">
                <a:schemeClr val="bg1">
                  <a:lumMod val="85000"/>
                  <a:alpha val="1000"/>
                </a:schemeClr>
              </a:gs>
              <a:gs pos="0">
                <a:schemeClr val="bg1">
                  <a:lumMod val="95000"/>
                  <a:alpha val="0"/>
                </a:schemeClr>
              </a:gs>
              <a:gs pos="34000">
                <a:srgbClr val="015A9B">
                  <a:alpha val="40000"/>
                </a:srgbClr>
              </a:gs>
              <a:gs pos="89000">
                <a:srgbClr val="015A9B">
                  <a:alpha val="60000"/>
                </a:srgbClr>
              </a:gs>
            </a:gsLst>
            <a:lin ang="10800000" scaled="0"/>
          </a:gradFill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square" lIns="484632" tIns="91440" rIns="137160" bIns="73152" numCol="1" rtlCol="0" anchor="ctr" anchorCtr="0" compatLnSpc="1">
            <a:prstTxWarp prst="textNoShape">
              <a:avLst/>
            </a:prstTxWarp>
            <a:spAutoFit/>
          </a:bodyPr>
          <a:lstStyle>
            <a:lvl1pPr marL="233357" indent="-233357">
              <a:buFont typeface="Arial" pitchFamily="34" charset="0"/>
              <a:buNone/>
              <a:defRPr lang="en-US" sz="1400" b="0" dirty="0">
                <a:gradFill>
                  <a:gsLst>
                    <a:gs pos="100000">
                      <a:schemeClr val="accent2">
                        <a:lumMod val="60000"/>
                        <a:lumOff val="40000"/>
                      </a:schemeClr>
                    </a:gs>
                    <a:gs pos="4000">
                      <a:schemeClr val="accent2">
                        <a:lumMod val="60000"/>
                        <a:lumOff val="40000"/>
                      </a:schemeClr>
                    </a:gs>
                  </a:gsLst>
                  <a:lin ang="5400000" scaled="0"/>
                </a:gradFill>
              </a:defRPr>
            </a:lvl1pPr>
          </a:lstStyle>
          <a:p>
            <a:pPr marL="0" lvl="0" indent="0">
              <a:buClr>
                <a:schemeClr val="accent2"/>
              </a:buClr>
            </a:pPr>
            <a:r>
              <a:rPr lang="en-US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3008293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Generic Section Divider">
    <p:bg bwMode="ltGray">
      <p:bgPr>
        <a:gradFill>
          <a:gsLst>
            <a:gs pos="0">
              <a:srgbClr val="D7107F"/>
            </a:gs>
            <a:gs pos="100000">
              <a:srgbClr val="F68C20"/>
            </a:gs>
          </a:gsLst>
          <a:lin ang="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 bwMode="black">
          <a:xfrm>
            <a:off x="470808" y="499377"/>
            <a:ext cx="8183720" cy="889474"/>
          </a:xfrm>
          <a:noFill/>
        </p:spPr>
        <p:txBody>
          <a:bodyPr wrap="square" lIns="0" tIns="0" bIns="0" anchor="b" anchorCtr="0">
            <a:spAutoFit/>
          </a:bodyPr>
          <a:lstStyle>
            <a:lvl1pPr algn="l" defTabSz="914378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lang="en-US" sz="3400" b="1" kern="1200" spc="-50" baseline="0" dirty="0">
                <a:gradFill>
                  <a:gsLst>
                    <a:gs pos="1000">
                      <a:schemeClr val="bg1"/>
                    </a:gs>
                    <a:gs pos="99000">
                      <a:schemeClr val="bg1"/>
                    </a:gs>
                  </a:gsLst>
                  <a:lin ang="13200000" scaled="0"/>
                </a:gra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dirty="0" smtClean="0"/>
              <a:t>Click to edit </a:t>
            </a:r>
            <a:br>
              <a:rPr lang="en-US" dirty="0" smtClean="0"/>
            </a:br>
            <a:r>
              <a:rPr lang="en-US" dirty="0" smtClean="0"/>
              <a:t>master title style</a:t>
            </a:r>
            <a:endParaRPr lang="en-US" dirty="0"/>
          </a:p>
        </p:txBody>
      </p:sp>
      <p:sp>
        <p:nvSpPr>
          <p:cNvPr id="10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476187" y="1510898"/>
            <a:ext cx="5655737" cy="261610"/>
          </a:xfrm>
          <a:prstGeom prst="rect">
            <a:avLst/>
          </a:prstGeom>
        </p:spPr>
        <p:txBody>
          <a:bodyPr/>
          <a:lstStyle>
            <a:lvl1pPr marL="0" indent="0" algn="l" defTabSz="914378" rtl="0" eaLnBrk="1" latinLnBrk="0" hangingPunct="1">
              <a:lnSpc>
                <a:spcPct val="100000"/>
              </a:lnSpc>
              <a:spcBef>
                <a:spcPct val="0"/>
              </a:spcBef>
              <a:buClr>
                <a:srgbClr val="00B7E6"/>
              </a:buClr>
              <a:buSzPct val="110000"/>
              <a:buFont typeface="Wingdings" panose="05000000000000000000" pitchFamily="2" charset="2"/>
              <a:buNone/>
              <a:defRPr lang="en-US" sz="1100" b="1" kern="1200" spc="0" baseline="0" dirty="0">
                <a:gradFill>
                  <a:gsLst>
                    <a:gs pos="12389">
                      <a:schemeClr val="bg1"/>
                    </a:gs>
                    <a:gs pos="34000">
                      <a:schemeClr val="bg1"/>
                    </a:gs>
                  </a:gsLst>
                  <a:lin ang="5400000" scaled="0"/>
                </a:gra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  <a:lvl2pPr marL="4571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1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3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476187" y="1726942"/>
            <a:ext cx="5652808" cy="230832"/>
          </a:xfrm>
        </p:spPr>
        <p:txBody>
          <a:bodyPr vert="horz" wrap="square" lIns="0" tIns="45720" rIns="0" bIns="45720" rtlCol="0">
            <a:spAutoFit/>
          </a:bodyPr>
          <a:lstStyle>
            <a:lvl1pPr marL="173034" indent="-173034">
              <a:buNone/>
              <a:defRPr lang="en-US" sz="900" b="0" i="1" kern="1200" spc="80" baseline="0" dirty="0" smtClean="0">
                <a:gradFill>
                  <a:gsLst>
                    <a:gs pos="12389">
                      <a:schemeClr val="bg1"/>
                    </a:gs>
                    <a:gs pos="34000">
                      <a:schemeClr val="bg1"/>
                    </a:gs>
                  </a:gsLst>
                  <a:lin ang="5400000" scaled="0"/>
                </a:gradFill>
                <a:latin typeface="Georgia" panose="02040502050405020303" pitchFamily="18" charset="0"/>
                <a:ea typeface="+mj-ea"/>
                <a:cs typeface="Arial" panose="020B0604020202020204" pitchFamily="34" charset="0"/>
              </a:defRPr>
            </a:lvl1pPr>
            <a:lvl2pPr>
              <a:defRPr lang="en-US" sz="1200" b="0" kern="1200" spc="0" baseline="0" dirty="0" smtClean="0">
                <a:gradFill>
                  <a:gsLst>
                    <a:gs pos="12389">
                      <a:schemeClr val="bg1"/>
                    </a:gs>
                    <a:gs pos="34000">
                      <a:schemeClr val="bg1"/>
                    </a:gs>
                  </a:gsLst>
                  <a:lin ang="5400000" scaled="0"/>
                </a:gra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2pPr>
            <a:lvl3pPr>
              <a:defRPr lang="en-US" sz="1200" b="0" kern="1200" spc="0" baseline="0" dirty="0" smtClean="0">
                <a:gradFill>
                  <a:gsLst>
                    <a:gs pos="12389">
                      <a:schemeClr val="bg1"/>
                    </a:gs>
                    <a:gs pos="34000">
                      <a:schemeClr val="bg1"/>
                    </a:gs>
                  </a:gsLst>
                  <a:lin ang="5400000" scaled="0"/>
                </a:gra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3pPr>
            <a:lvl4pPr>
              <a:defRPr lang="en-US" sz="1200" b="0" kern="1200" spc="0" baseline="0" dirty="0" smtClean="0">
                <a:gradFill>
                  <a:gsLst>
                    <a:gs pos="12389">
                      <a:schemeClr val="bg1"/>
                    </a:gs>
                    <a:gs pos="34000">
                      <a:schemeClr val="bg1"/>
                    </a:gs>
                  </a:gsLst>
                  <a:lin ang="5400000" scaled="0"/>
                </a:gra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4pPr>
            <a:lvl5pPr>
              <a:defRPr lang="en-US" sz="1200" b="0" kern="1200" spc="0" baseline="0" dirty="0" smtClean="0">
                <a:gradFill>
                  <a:gsLst>
                    <a:gs pos="12389">
                      <a:schemeClr val="bg1"/>
                    </a:gs>
                    <a:gs pos="34000">
                      <a:schemeClr val="bg1"/>
                    </a:gs>
                  </a:gsLst>
                  <a:lin ang="5400000" scaled="0"/>
                </a:gra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5pPr>
          </a:lstStyle>
          <a:p>
            <a:pPr marL="0" lvl="0" indent="0">
              <a:lnSpc>
                <a:spcPct val="100000"/>
              </a:lnSpc>
              <a:spcBef>
                <a:spcPct val="0"/>
              </a:spcBef>
            </a:pPr>
            <a:r>
              <a:rPr lang="en-US" smtClean="0"/>
              <a:t>Click to edit Master text styles</a:t>
            </a:r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5141" y="4700244"/>
            <a:ext cx="804579" cy="209688"/>
          </a:xfrm>
          <a:prstGeom prst="rect">
            <a:avLst/>
          </a:prstGeom>
        </p:spPr>
      </p:pic>
      <p:grpSp>
        <p:nvGrpSpPr>
          <p:cNvPr id="8" name="Gradient RGB Values" hidden="1"/>
          <p:cNvGrpSpPr/>
          <p:nvPr userDrawn="1"/>
        </p:nvGrpSpPr>
        <p:grpSpPr>
          <a:xfrm>
            <a:off x="0" y="-1270000"/>
            <a:ext cx="9029700" cy="7173912"/>
            <a:chOff x="0" y="-1270000"/>
            <a:chExt cx="9029700" cy="7173912"/>
          </a:xfrm>
        </p:grpSpPr>
        <p:pic>
          <p:nvPicPr>
            <p:cNvPr id="3" name="Picture 2"/>
            <p:cNvPicPr>
              <a:picLocks noChangeAspect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-1203325"/>
              <a:ext cx="514350" cy="1047750"/>
            </a:xfrm>
            <a:prstGeom prst="rect">
              <a:avLst/>
            </a:prstGeom>
          </p:spPr>
        </p:pic>
        <p:pic>
          <p:nvPicPr>
            <p:cNvPr id="5" name="Picture 4"/>
            <p:cNvPicPr>
              <a:picLocks noChangeAspect="1"/>
            </p:cNvPicPr>
            <p:nvPr userDrawn="1"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178300" y="-1203325"/>
              <a:ext cx="533400" cy="942975"/>
            </a:xfrm>
            <a:prstGeom prst="rect">
              <a:avLst/>
            </a:prstGeom>
          </p:spPr>
        </p:pic>
        <p:pic>
          <p:nvPicPr>
            <p:cNvPr id="6" name="Picture 5"/>
            <p:cNvPicPr>
              <a:picLocks noChangeAspect="1"/>
            </p:cNvPicPr>
            <p:nvPr userDrawn="1"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496300" y="-1270000"/>
              <a:ext cx="533400" cy="1114425"/>
            </a:xfrm>
            <a:prstGeom prst="rect">
              <a:avLst/>
            </a:prstGeom>
          </p:spPr>
        </p:pic>
        <p:pic>
          <p:nvPicPr>
            <p:cNvPr id="7" name="Picture 6"/>
            <p:cNvPicPr>
              <a:picLocks noChangeAspect="1"/>
            </p:cNvPicPr>
            <p:nvPr userDrawn="1"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533775" y="5437187"/>
              <a:ext cx="2076450" cy="466725"/>
            </a:xfrm>
            <a:prstGeom prst="rect">
              <a:avLst/>
            </a:prstGeom>
          </p:spPr>
        </p:pic>
      </p:grpSp>
      <p:grpSp>
        <p:nvGrpSpPr>
          <p:cNvPr id="12" name="Group 11" hidden="1"/>
          <p:cNvGrpSpPr/>
          <p:nvPr userDrawn="1"/>
        </p:nvGrpSpPr>
        <p:grpSpPr>
          <a:xfrm>
            <a:off x="1" y="-993775"/>
            <a:ext cx="9124031" cy="838200"/>
            <a:chOff x="0" y="-993775"/>
            <a:chExt cx="9124031" cy="838200"/>
          </a:xfrm>
        </p:grpSpPr>
        <p:pic>
          <p:nvPicPr>
            <p:cNvPr id="9" name="Picture 8"/>
            <p:cNvPicPr>
              <a:picLocks noChangeAspect="1"/>
            </p:cNvPicPr>
            <p:nvPr userDrawn="1"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-993775"/>
              <a:ext cx="409575" cy="838200"/>
            </a:xfrm>
            <a:prstGeom prst="rect">
              <a:avLst/>
            </a:prstGeom>
          </p:spPr>
        </p:pic>
        <p:pic>
          <p:nvPicPr>
            <p:cNvPr id="11" name="Picture 10"/>
            <p:cNvPicPr>
              <a:picLocks noChangeAspect="1"/>
            </p:cNvPicPr>
            <p:nvPr userDrawn="1"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695406" y="-993775"/>
              <a:ext cx="428625" cy="8382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2434370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Generic Section Divider">
    <p:bg bwMode="ltGray">
      <p:bgPr>
        <a:gradFill>
          <a:gsLst>
            <a:gs pos="0">
              <a:srgbClr val="006790"/>
            </a:gs>
            <a:gs pos="100000">
              <a:srgbClr val="A2B960"/>
            </a:gs>
          </a:gsLst>
          <a:lin ang="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 bwMode="black">
          <a:xfrm>
            <a:off x="470808" y="499377"/>
            <a:ext cx="8183720" cy="889474"/>
          </a:xfrm>
          <a:noFill/>
        </p:spPr>
        <p:txBody>
          <a:bodyPr wrap="square" lIns="0" tIns="0" bIns="0" anchor="b" anchorCtr="0">
            <a:spAutoFit/>
          </a:bodyPr>
          <a:lstStyle>
            <a:lvl1pPr algn="l" defTabSz="914378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lang="en-US" sz="3400" b="1" kern="1200" spc="-50" baseline="0" dirty="0">
                <a:gradFill>
                  <a:gsLst>
                    <a:gs pos="1000">
                      <a:schemeClr val="bg1"/>
                    </a:gs>
                    <a:gs pos="99000">
                      <a:schemeClr val="bg1"/>
                    </a:gs>
                  </a:gsLst>
                  <a:lin ang="13200000" scaled="0"/>
                </a:gra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dirty="0" smtClean="0"/>
              <a:t>Click to edit </a:t>
            </a:r>
            <a:br>
              <a:rPr lang="en-US" dirty="0" smtClean="0"/>
            </a:br>
            <a:r>
              <a:rPr lang="en-US" dirty="0" smtClean="0"/>
              <a:t>master title style</a:t>
            </a:r>
            <a:endParaRPr lang="en-US" dirty="0"/>
          </a:p>
        </p:txBody>
      </p:sp>
      <p:sp>
        <p:nvSpPr>
          <p:cNvPr id="10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476187" y="1510898"/>
            <a:ext cx="5655737" cy="261610"/>
          </a:xfrm>
          <a:prstGeom prst="rect">
            <a:avLst/>
          </a:prstGeom>
        </p:spPr>
        <p:txBody>
          <a:bodyPr/>
          <a:lstStyle>
            <a:lvl1pPr marL="0" indent="0" algn="l" defTabSz="914378" rtl="0" eaLnBrk="1" latinLnBrk="0" hangingPunct="1">
              <a:lnSpc>
                <a:spcPct val="100000"/>
              </a:lnSpc>
              <a:spcBef>
                <a:spcPct val="0"/>
              </a:spcBef>
              <a:buClr>
                <a:srgbClr val="00B7E6"/>
              </a:buClr>
              <a:buSzPct val="110000"/>
              <a:buFont typeface="Wingdings" panose="05000000000000000000" pitchFamily="2" charset="2"/>
              <a:buNone/>
              <a:defRPr lang="en-US" sz="1100" b="1" kern="1200" spc="0" baseline="0" dirty="0">
                <a:gradFill>
                  <a:gsLst>
                    <a:gs pos="12389">
                      <a:schemeClr val="bg1"/>
                    </a:gs>
                    <a:gs pos="34000">
                      <a:schemeClr val="bg1"/>
                    </a:gs>
                  </a:gsLst>
                  <a:lin ang="5400000" scaled="0"/>
                </a:gra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  <a:lvl2pPr marL="4571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1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3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476187" y="1726942"/>
            <a:ext cx="5652808" cy="230832"/>
          </a:xfrm>
        </p:spPr>
        <p:txBody>
          <a:bodyPr vert="horz" wrap="square" lIns="0" tIns="45720" rIns="0" bIns="45720" rtlCol="0">
            <a:spAutoFit/>
          </a:bodyPr>
          <a:lstStyle>
            <a:lvl1pPr marL="173034" indent="-173034">
              <a:buNone/>
              <a:defRPr lang="en-US" sz="900" b="0" i="1" kern="1200" spc="80" baseline="0" dirty="0" smtClean="0">
                <a:gradFill>
                  <a:gsLst>
                    <a:gs pos="12389">
                      <a:schemeClr val="bg1"/>
                    </a:gs>
                    <a:gs pos="34000">
                      <a:schemeClr val="bg1"/>
                    </a:gs>
                  </a:gsLst>
                  <a:lin ang="5400000" scaled="0"/>
                </a:gradFill>
                <a:latin typeface="Georgia" panose="02040502050405020303" pitchFamily="18" charset="0"/>
                <a:ea typeface="+mj-ea"/>
                <a:cs typeface="Arial" panose="020B0604020202020204" pitchFamily="34" charset="0"/>
              </a:defRPr>
            </a:lvl1pPr>
            <a:lvl2pPr>
              <a:defRPr lang="en-US" sz="1200" b="0" kern="1200" spc="0" baseline="0" dirty="0" smtClean="0">
                <a:gradFill>
                  <a:gsLst>
                    <a:gs pos="12389">
                      <a:schemeClr val="bg1"/>
                    </a:gs>
                    <a:gs pos="34000">
                      <a:schemeClr val="bg1"/>
                    </a:gs>
                  </a:gsLst>
                  <a:lin ang="5400000" scaled="0"/>
                </a:gra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2pPr>
            <a:lvl3pPr>
              <a:defRPr lang="en-US" sz="1200" b="0" kern="1200" spc="0" baseline="0" dirty="0" smtClean="0">
                <a:gradFill>
                  <a:gsLst>
                    <a:gs pos="12389">
                      <a:schemeClr val="bg1"/>
                    </a:gs>
                    <a:gs pos="34000">
                      <a:schemeClr val="bg1"/>
                    </a:gs>
                  </a:gsLst>
                  <a:lin ang="5400000" scaled="0"/>
                </a:gra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3pPr>
            <a:lvl4pPr>
              <a:defRPr lang="en-US" sz="1200" b="0" kern="1200" spc="0" baseline="0" dirty="0" smtClean="0">
                <a:gradFill>
                  <a:gsLst>
                    <a:gs pos="12389">
                      <a:schemeClr val="bg1"/>
                    </a:gs>
                    <a:gs pos="34000">
                      <a:schemeClr val="bg1"/>
                    </a:gs>
                  </a:gsLst>
                  <a:lin ang="5400000" scaled="0"/>
                </a:gra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4pPr>
            <a:lvl5pPr>
              <a:defRPr lang="en-US" sz="1200" b="0" kern="1200" spc="0" baseline="0" dirty="0" smtClean="0">
                <a:gradFill>
                  <a:gsLst>
                    <a:gs pos="12389">
                      <a:schemeClr val="bg1"/>
                    </a:gs>
                    <a:gs pos="34000">
                      <a:schemeClr val="bg1"/>
                    </a:gs>
                  </a:gsLst>
                  <a:lin ang="5400000" scaled="0"/>
                </a:gra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5pPr>
          </a:lstStyle>
          <a:p>
            <a:pPr marL="0" lvl="0" indent="0">
              <a:lnSpc>
                <a:spcPct val="100000"/>
              </a:lnSpc>
              <a:spcBef>
                <a:spcPct val="0"/>
              </a:spcBef>
            </a:pPr>
            <a:r>
              <a:rPr lang="en-US" smtClean="0"/>
              <a:t>Click to edit Master text styles</a:t>
            </a:r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5141" y="4700244"/>
            <a:ext cx="804579" cy="209688"/>
          </a:xfrm>
          <a:prstGeom prst="rect">
            <a:avLst/>
          </a:prstGeom>
        </p:spPr>
      </p:pic>
      <p:grpSp>
        <p:nvGrpSpPr>
          <p:cNvPr id="8" name="Group 7" hidden="1"/>
          <p:cNvGrpSpPr/>
          <p:nvPr userDrawn="1"/>
        </p:nvGrpSpPr>
        <p:grpSpPr>
          <a:xfrm>
            <a:off x="18987" y="-1247775"/>
            <a:ext cx="9125014" cy="7156450"/>
            <a:chOff x="18986" y="-1247775"/>
            <a:chExt cx="9125014" cy="7156450"/>
          </a:xfrm>
        </p:grpSpPr>
        <p:pic>
          <p:nvPicPr>
            <p:cNvPr id="3" name="Picture 2"/>
            <p:cNvPicPr>
              <a:picLocks noChangeAspect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986" y="-1247775"/>
              <a:ext cx="457200" cy="1085850"/>
            </a:xfrm>
            <a:prstGeom prst="rect">
              <a:avLst/>
            </a:prstGeom>
          </p:spPr>
        </p:pic>
        <p:pic>
          <p:nvPicPr>
            <p:cNvPr id="5" name="Picture 4"/>
            <p:cNvPicPr>
              <a:picLocks noChangeAspect="1"/>
            </p:cNvPicPr>
            <p:nvPr userDrawn="1"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79875" y="-1247775"/>
              <a:ext cx="628650" cy="1123950"/>
            </a:xfrm>
            <a:prstGeom prst="rect">
              <a:avLst/>
            </a:prstGeom>
          </p:spPr>
        </p:pic>
        <p:pic>
          <p:nvPicPr>
            <p:cNvPr id="6" name="Picture 5"/>
            <p:cNvPicPr>
              <a:picLocks noChangeAspect="1"/>
            </p:cNvPicPr>
            <p:nvPr userDrawn="1"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639175" y="-1200150"/>
              <a:ext cx="504825" cy="1038225"/>
            </a:xfrm>
            <a:prstGeom prst="rect">
              <a:avLst/>
            </a:prstGeom>
          </p:spPr>
        </p:pic>
        <p:pic>
          <p:nvPicPr>
            <p:cNvPr id="7" name="Picture 6"/>
            <p:cNvPicPr>
              <a:picLocks noChangeAspect="1"/>
            </p:cNvPicPr>
            <p:nvPr userDrawn="1"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89350" y="5432425"/>
              <a:ext cx="2038350" cy="476250"/>
            </a:xfrm>
            <a:prstGeom prst="rect">
              <a:avLst/>
            </a:prstGeom>
          </p:spPr>
        </p:pic>
      </p:grpSp>
      <p:grpSp>
        <p:nvGrpSpPr>
          <p:cNvPr id="12" name="Group 11" hidden="1"/>
          <p:cNvGrpSpPr/>
          <p:nvPr userDrawn="1"/>
        </p:nvGrpSpPr>
        <p:grpSpPr>
          <a:xfrm>
            <a:off x="18987" y="-1200149"/>
            <a:ext cx="9125014" cy="1038225"/>
            <a:chOff x="18986" y="-1200150"/>
            <a:chExt cx="9125014" cy="1038225"/>
          </a:xfrm>
        </p:grpSpPr>
        <p:pic>
          <p:nvPicPr>
            <p:cNvPr id="9" name="Picture 8"/>
            <p:cNvPicPr>
              <a:picLocks noChangeAspect="1"/>
            </p:cNvPicPr>
            <p:nvPr userDrawn="1"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986" y="-1200150"/>
              <a:ext cx="419100" cy="904875"/>
            </a:xfrm>
            <a:prstGeom prst="rect">
              <a:avLst/>
            </a:prstGeom>
          </p:spPr>
        </p:pic>
        <p:pic>
          <p:nvPicPr>
            <p:cNvPr id="11" name="Picture 10"/>
            <p:cNvPicPr>
              <a:picLocks noChangeAspect="1"/>
            </p:cNvPicPr>
            <p:nvPr userDrawn="1"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696325" y="-1066800"/>
              <a:ext cx="447675" cy="90487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5158452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228028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35844"/>
            <a:ext cx="7772400" cy="369332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189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7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3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6C7AF8-4307-0C48-B429-058D835E2797}" type="datetimeFigureOut">
              <a:rPr lang="en-US" smtClean="0"/>
              <a:t>6/28/2016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BD991E-1132-BD4B-97A5-8826B69F69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55310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gradFill>
                  <a:gsLst>
                    <a:gs pos="0">
                      <a:schemeClr val="bg1">
                        <a:lumMod val="65000"/>
                      </a:schemeClr>
                    </a:gs>
                    <a:gs pos="98000">
                      <a:schemeClr val="bg1">
                        <a:lumMod val="65000"/>
                      </a:schemeClr>
                    </a:gs>
                  </a:gsLst>
                  <a:lin ang="5400000" scaled="0"/>
                </a:gradFill>
              </a:defRPr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gradFill>
                  <a:gsLst>
                    <a:gs pos="0">
                      <a:schemeClr val="bg1">
                        <a:lumMod val="65000"/>
                      </a:schemeClr>
                    </a:gs>
                    <a:gs pos="98000">
                      <a:schemeClr val="bg1">
                        <a:lumMod val="65000"/>
                      </a:schemeClr>
                    </a:gs>
                  </a:gsLst>
                  <a:lin ang="5400000" scaled="0"/>
                </a:gra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gradFill>
                  <a:gsLst>
                    <a:gs pos="0">
                      <a:schemeClr val="bg1">
                        <a:lumMod val="65000"/>
                      </a:schemeClr>
                    </a:gs>
                    <a:gs pos="98000">
                      <a:schemeClr val="bg1">
                        <a:lumMod val="65000"/>
                      </a:schemeClr>
                    </a:gs>
                  </a:gsLst>
                  <a:lin ang="5400000" scaled="0"/>
                </a:gradFill>
              </a:defRPr>
            </a:lvl1pPr>
          </a:lstStyle>
          <a:p>
            <a:fld id="{4CA37C95-3A7F-4C90-9D28-0B573484ACD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16623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gradFill>
                  <a:gsLst>
                    <a:gs pos="1250">
                      <a:schemeClr val="tx2"/>
                    </a:gs>
                    <a:gs pos="100000">
                      <a:schemeClr val="tx2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6097298"/>
      </p:ext>
    </p:extLst>
  </p:cSld>
  <p:clrMapOvr>
    <a:masterClrMapping/>
  </p:clrMapOvr>
  <p:transition>
    <p:fade/>
  </p:transition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usiness Development">
    <p:bg bwMode="ltGray"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03"/>
            <a:ext cx="9144000" cy="5141893"/>
          </a:xfrm>
          <a:prstGeom prst="rect">
            <a:avLst/>
          </a:prstGeom>
        </p:spPr>
      </p:pic>
      <p:grpSp>
        <p:nvGrpSpPr>
          <p:cNvPr id="5" name="Group 4"/>
          <p:cNvGrpSpPr/>
          <p:nvPr userDrawn="1"/>
        </p:nvGrpSpPr>
        <p:grpSpPr>
          <a:xfrm>
            <a:off x="0" y="-804"/>
            <a:ext cx="9144000" cy="5143500"/>
            <a:chOff x="-879644" y="1"/>
            <a:chExt cx="9144000" cy="5143500"/>
          </a:xfrm>
        </p:grpSpPr>
        <p:sp>
          <p:nvSpPr>
            <p:cNvPr id="7" name="Rectangle 6"/>
            <p:cNvSpPr/>
            <p:nvPr userDrawn="1"/>
          </p:nvSpPr>
          <p:spPr>
            <a:xfrm>
              <a:off x="-879644" y="1"/>
              <a:ext cx="9144000" cy="5143500"/>
            </a:xfrm>
            <a:prstGeom prst="rect">
              <a:avLst/>
            </a:prstGeom>
            <a:solidFill>
              <a:schemeClr val="accent3">
                <a:alpha val="75000"/>
              </a:schemeClr>
            </a:solidFill>
            <a:ln w="6350">
              <a:noFill/>
            </a:ln>
            <a:scene3d>
              <a:camera prst="orthographicFront"/>
              <a:lightRig rig="threePt" dir="t"/>
            </a:scene3d>
            <a:sp3d prstMaterial="matte">
              <a:contourClr>
                <a:schemeClr val="bg1">
                  <a:lumMod val="85000"/>
                </a:schemeClr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64592" tIns="137160" rIns="137160" bIns="9144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Bef>
                  <a:spcPts val="600"/>
                </a:spcBef>
              </a:pPr>
              <a:endParaRPr lang="en-US" sz="1200" dirty="0" err="1">
                <a:gradFill>
                  <a:gsLst>
                    <a:gs pos="42083">
                      <a:schemeClr val="bg1"/>
                    </a:gs>
                    <a:gs pos="85000">
                      <a:schemeClr val="bg1"/>
                    </a:gs>
                  </a:gsLst>
                  <a:lin ang="5400000" scaled="0"/>
                </a:gra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8" name="Rectangle 7"/>
            <p:cNvSpPr/>
            <p:nvPr userDrawn="1"/>
          </p:nvSpPr>
          <p:spPr>
            <a:xfrm>
              <a:off x="-879644" y="1"/>
              <a:ext cx="9144000" cy="5143500"/>
            </a:xfrm>
            <a:prstGeom prst="rect">
              <a:avLst/>
            </a:prstGeom>
            <a:gradFill>
              <a:gsLst>
                <a:gs pos="0">
                  <a:srgbClr val="091620">
                    <a:alpha val="83000"/>
                  </a:srgbClr>
                </a:gs>
                <a:gs pos="61000">
                  <a:srgbClr val="091620">
                    <a:alpha val="14000"/>
                  </a:srgbClr>
                </a:gs>
              </a:gsLst>
              <a:lin ang="2400000" scaled="0"/>
            </a:gradFill>
            <a:ln w="6350">
              <a:noFill/>
            </a:ln>
            <a:scene3d>
              <a:camera prst="orthographicFront"/>
              <a:lightRig rig="threePt" dir="t"/>
            </a:scene3d>
            <a:sp3d prstMaterial="matte">
              <a:contourClr>
                <a:schemeClr val="bg1">
                  <a:lumMod val="85000"/>
                </a:schemeClr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64592" tIns="137160" rIns="137160" bIns="9144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Bef>
                  <a:spcPts val="600"/>
                </a:spcBef>
              </a:pPr>
              <a:endParaRPr lang="en-US" sz="1200" dirty="0" err="1">
                <a:gradFill>
                  <a:gsLst>
                    <a:gs pos="42083">
                      <a:schemeClr val="bg1"/>
                    </a:gs>
                    <a:gs pos="85000">
                      <a:schemeClr val="bg1"/>
                    </a:gs>
                  </a:gsLst>
                  <a:lin ang="5400000" scaled="0"/>
                </a:gra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04764" y="4650377"/>
            <a:ext cx="1400859" cy="302889"/>
          </a:xfrm>
          <a:prstGeom prst="rect">
            <a:avLst/>
          </a:prstGeom>
        </p:spPr>
      </p:pic>
      <p:sp>
        <p:nvSpPr>
          <p:cNvPr id="13" name="Title 1"/>
          <p:cNvSpPr>
            <a:spLocks noGrp="1"/>
          </p:cNvSpPr>
          <p:nvPr>
            <p:ph type="ctrTitle" hasCustomPrompt="1"/>
          </p:nvPr>
        </p:nvSpPr>
        <p:spPr bwMode="black">
          <a:xfrm>
            <a:off x="733742" y="1483195"/>
            <a:ext cx="6343951" cy="1449884"/>
          </a:xfrm>
          <a:noFill/>
        </p:spPr>
        <p:txBody>
          <a:bodyPr wrap="square" lIns="0" tIns="0" bIns="0" anchor="b" anchorCtr="0">
            <a:spAutoFit/>
          </a:bodyPr>
          <a:lstStyle>
            <a:lvl1pPr algn="l" defTabSz="914400" rtl="0" eaLnBrk="1" latinLnBrk="0" hangingPunct="1">
              <a:lnSpc>
                <a:spcPts val="5500"/>
              </a:lnSpc>
              <a:spcBef>
                <a:spcPct val="0"/>
              </a:spcBef>
              <a:buNone/>
              <a:defRPr lang="en-US" sz="6500" b="1" kern="1200" spc="-200" baseline="0" dirty="0">
                <a:gradFill>
                  <a:gsLst>
                    <a:gs pos="1000">
                      <a:schemeClr val="bg1">
                        <a:alpha val="85000"/>
                      </a:schemeClr>
                    </a:gs>
                    <a:gs pos="99000">
                      <a:schemeClr val="bg1">
                        <a:alpha val="85000"/>
                      </a:schemeClr>
                    </a:gs>
                  </a:gsLst>
                  <a:lin ang="13200000" scaled="0"/>
                </a:gradFill>
                <a:latin typeface="Knockout" panose="02000606040000020004" pitchFamily="2" charset="0"/>
                <a:ea typeface="+mj-ea"/>
                <a:cs typeface="Segoe UI" panose="020B0502040204020203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4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775585" y="2928459"/>
            <a:ext cx="3020471" cy="27699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ct val="0"/>
              </a:spcBef>
              <a:buClr>
                <a:srgbClr val="00B7E6"/>
              </a:buClr>
              <a:buSzPct val="110000"/>
              <a:buFont typeface="Wingdings" panose="05000000000000000000" pitchFamily="2" charset="2"/>
              <a:buNone/>
              <a:defRPr lang="en-US" sz="1200" b="0" kern="1200" spc="-30" baseline="0" dirty="0">
                <a:gradFill>
                  <a:gsLst>
                    <a:gs pos="12389">
                      <a:schemeClr val="bg1"/>
                    </a:gs>
                    <a:gs pos="34000">
                      <a:schemeClr val="bg1"/>
                    </a:gs>
                  </a:gsLst>
                  <a:lin ang="5400000" scaled="0"/>
                </a:gradFill>
                <a:latin typeface="Gotham Book" panose="02000603040000020004" pitchFamily="2" charset="0"/>
                <a:ea typeface="+mj-ea"/>
                <a:cs typeface="+mj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TEXT PLACEHOLDR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1244760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gradFill>
                  <a:gsLst>
                    <a:gs pos="0">
                      <a:schemeClr val="bg1">
                        <a:lumMod val="65000"/>
                      </a:schemeClr>
                    </a:gs>
                    <a:gs pos="98000">
                      <a:schemeClr val="bg1">
                        <a:lumMod val="65000"/>
                      </a:schemeClr>
                    </a:gs>
                  </a:gsLst>
                  <a:lin ang="5400000" scaled="0"/>
                </a:gradFill>
              </a:defRPr>
            </a:lvl1pPr>
          </a:lstStyle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gradFill>
                  <a:gsLst>
                    <a:gs pos="0">
                      <a:schemeClr val="bg1">
                        <a:lumMod val="65000"/>
                      </a:schemeClr>
                    </a:gs>
                    <a:gs pos="98000">
                      <a:schemeClr val="bg1">
                        <a:lumMod val="65000"/>
                      </a:schemeClr>
                    </a:gs>
                  </a:gsLst>
                  <a:lin ang="5400000" scaled="0"/>
                </a:gra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gradFill>
                  <a:gsLst>
                    <a:gs pos="0">
                      <a:schemeClr val="bg1">
                        <a:lumMod val="65000"/>
                      </a:schemeClr>
                    </a:gs>
                    <a:gs pos="98000">
                      <a:schemeClr val="bg1">
                        <a:lumMod val="65000"/>
                      </a:schemeClr>
                    </a:gs>
                  </a:gsLst>
                  <a:lin ang="5400000" scaled="0"/>
                </a:gradFill>
              </a:defRPr>
            </a:lvl1pPr>
          </a:lstStyle>
          <a:p>
            <a:fld id="{4CA37C95-3A7F-4C90-9D28-0B573484ACD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390525" y="1066800"/>
            <a:ext cx="4114800" cy="1294713"/>
          </a:xfrm>
        </p:spPr>
        <p:txBody>
          <a:bodyPr>
            <a:sp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4"/>
          </p:nvPr>
        </p:nvSpPr>
        <p:spPr>
          <a:xfrm>
            <a:off x="4626864" y="1066800"/>
            <a:ext cx="4114800" cy="1294713"/>
          </a:xfrm>
        </p:spPr>
        <p:txBody>
          <a:bodyPr>
            <a:sp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83283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0525" y="1066800"/>
            <a:ext cx="4114800" cy="341632"/>
          </a:xfrm>
          <a:prstGeom prst="rect">
            <a:avLst/>
          </a:prstGeom>
        </p:spPr>
        <p:txBody>
          <a:bodyPr anchor="b">
            <a:spAutoFit/>
          </a:bodyPr>
          <a:lstStyle>
            <a:lvl1pPr marL="0" indent="0">
              <a:buNone/>
              <a:defRPr lang="en-US" sz="1800" b="1" kern="1200" dirty="0" smtClean="0">
                <a:solidFill>
                  <a:schemeClr val="tx1"/>
                </a:solidFill>
                <a:latin typeface="Arial" panose="020B0604020202020204" pitchFamily="34" charset="0"/>
                <a:ea typeface="ＭＳ Ｐゴシック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2813" rtl="0" eaLnBrk="1" fontAlgn="base" hangingPunct="1">
              <a:lnSpc>
                <a:spcPct val="90000"/>
              </a:lnSpc>
              <a:spcBef>
                <a:spcPts val="0"/>
              </a:spcBef>
              <a:spcAft>
                <a:spcPct val="0"/>
              </a:spcAft>
              <a:buClr>
                <a:schemeClr val="accent1"/>
              </a:buClr>
              <a:buSzPct val="90000"/>
              <a:buFont typeface="Wingdings" pitchFamily="2" charset="2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6864" y="1066800"/>
            <a:ext cx="4114800" cy="341632"/>
          </a:xfrm>
          <a:prstGeom prst="rect">
            <a:avLst/>
          </a:prstGeom>
        </p:spPr>
        <p:txBody>
          <a:bodyPr anchor="b">
            <a:spAutoFit/>
          </a:bodyPr>
          <a:lstStyle>
            <a:lvl1pPr marL="0" indent="0">
              <a:buNone/>
              <a:defRPr lang="en-US" sz="1800" b="1" kern="1200" dirty="0" smtClean="0">
                <a:solidFill>
                  <a:schemeClr val="tx1"/>
                </a:solidFill>
                <a:latin typeface="Arial" panose="020B0604020202020204" pitchFamily="34" charset="0"/>
                <a:ea typeface="ＭＳ Ｐゴシック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2813" rtl="0" eaLnBrk="1" fontAlgn="base" hangingPunct="1">
              <a:lnSpc>
                <a:spcPct val="90000"/>
              </a:lnSpc>
              <a:spcBef>
                <a:spcPts val="0"/>
              </a:spcBef>
              <a:spcAft>
                <a:spcPct val="0"/>
              </a:spcAft>
              <a:buClr>
                <a:schemeClr val="accent1"/>
              </a:buClr>
              <a:buSzPct val="90000"/>
              <a:buFont typeface="Wingdings" pitchFamily="2" charset="2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gradFill>
                  <a:gsLst>
                    <a:gs pos="0">
                      <a:schemeClr val="bg1">
                        <a:lumMod val="65000"/>
                      </a:schemeClr>
                    </a:gs>
                    <a:gs pos="98000">
                      <a:schemeClr val="bg1">
                        <a:lumMod val="65000"/>
                      </a:schemeClr>
                    </a:gs>
                  </a:gsLst>
                  <a:lin ang="5400000" scaled="0"/>
                </a:gradFill>
              </a:defRPr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gradFill>
                  <a:gsLst>
                    <a:gs pos="0">
                      <a:schemeClr val="bg1">
                        <a:lumMod val="65000"/>
                      </a:schemeClr>
                    </a:gs>
                    <a:gs pos="98000">
                      <a:schemeClr val="bg1">
                        <a:lumMod val="65000"/>
                      </a:schemeClr>
                    </a:gs>
                  </a:gsLst>
                  <a:lin ang="5400000" scaled="0"/>
                </a:gradFill>
              </a:defRPr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gradFill>
                  <a:gsLst>
                    <a:gs pos="0">
                      <a:schemeClr val="bg1">
                        <a:lumMod val="65000"/>
                      </a:schemeClr>
                    </a:gs>
                    <a:gs pos="98000">
                      <a:schemeClr val="bg1">
                        <a:lumMod val="65000"/>
                      </a:schemeClr>
                    </a:gs>
                  </a:gsLst>
                  <a:lin ang="5400000" scaled="0"/>
                </a:gradFill>
              </a:defRPr>
            </a:lvl1pPr>
          </a:lstStyle>
          <a:p>
            <a:fld id="{4CA37C95-3A7F-4C90-9D28-0B573484ACD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3"/>
          </p:nvPr>
        </p:nvSpPr>
        <p:spPr>
          <a:xfrm>
            <a:off x="390525" y="1445713"/>
            <a:ext cx="4114800" cy="1294713"/>
          </a:xfrm>
        </p:spPr>
        <p:txBody>
          <a:bodyPr>
            <a:sp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4"/>
          </p:nvPr>
        </p:nvSpPr>
        <p:spPr>
          <a:xfrm>
            <a:off x="4626864" y="1445713"/>
            <a:ext cx="4114800" cy="1294713"/>
          </a:xfrm>
        </p:spPr>
        <p:txBody>
          <a:bodyPr>
            <a:sp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987191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gradFill>
                  <a:gsLst>
                    <a:gs pos="0">
                      <a:schemeClr val="bg1">
                        <a:lumMod val="65000"/>
                      </a:schemeClr>
                    </a:gs>
                    <a:gs pos="98000">
                      <a:schemeClr val="bg1">
                        <a:lumMod val="65000"/>
                      </a:schemeClr>
                    </a:gs>
                  </a:gsLst>
                  <a:lin ang="5400000" scaled="0"/>
                </a:gradFill>
              </a:defRPr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gradFill>
                  <a:gsLst>
                    <a:gs pos="0">
                      <a:schemeClr val="bg1">
                        <a:lumMod val="65000"/>
                      </a:schemeClr>
                    </a:gs>
                    <a:gs pos="98000">
                      <a:schemeClr val="bg1">
                        <a:lumMod val="65000"/>
                      </a:schemeClr>
                    </a:gs>
                  </a:gsLst>
                  <a:lin ang="5400000" scaled="0"/>
                </a:gradFill>
              </a:defRPr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gradFill>
                  <a:gsLst>
                    <a:gs pos="0">
                      <a:schemeClr val="bg1">
                        <a:lumMod val="65000"/>
                      </a:schemeClr>
                    </a:gs>
                    <a:gs pos="98000">
                      <a:schemeClr val="bg1">
                        <a:lumMod val="65000"/>
                      </a:schemeClr>
                    </a:gs>
                  </a:gsLst>
                  <a:lin ang="5400000" scaled="0"/>
                </a:gradFill>
              </a:defRPr>
            </a:lvl1pPr>
          </a:lstStyle>
          <a:p>
            <a:fld id="{4CA37C95-3A7F-4C90-9D28-0B573484ACD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66282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Generic Section Divider">
    <p:bg bwMode="ltGray">
      <p:bgPr>
        <a:gradFill>
          <a:gsLst>
            <a:gs pos="0">
              <a:srgbClr val="123C63"/>
            </a:gs>
            <a:gs pos="100000">
              <a:srgbClr val="70808E"/>
            </a:gs>
          </a:gsLst>
          <a:lin ang="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 bwMode="black">
          <a:xfrm>
            <a:off x="470807" y="499376"/>
            <a:ext cx="8183720" cy="889474"/>
          </a:xfrm>
          <a:noFill/>
        </p:spPr>
        <p:txBody>
          <a:bodyPr wrap="square" lIns="0" tIns="0" bIns="0" anchor="b" anchorCtr="0">
            <a:sp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lang="en-US" sz="3400" b="1" kern="1200" spc="-50" baseline="0" dirty="0">
                <a:gradFill>
                  <a:gsLst>
                    <a:gs pos="1000">
                      <a:schemeClr val="bg1"/>
                    </a:gs>
                    <a:gs pos="99000">
                      <a:schemeClr val="bg1"/>
                    </a:gs>
                  </a:gsLst>
                  <a:lin ang="13200000" scaled="0"/>
                </a:gra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dirty="0" smtClean="0"/>
              <a:t>Click to edit </a:t>
            </a:r>
            <a:br>
              <a:rPr lang="en-US" dirty="0" smtClean="0"/>
            </a:br>
            <a:r>
              <a:rPr lang="en-US" dirty="0" smtClean="0"/>
              <a:t>master title style</a:t>
            </a:r>
            <a:endParaRPr lang="en-US" dirty="0"/>
          </a:p>
        </p:txBody>
      </p:sp>
      <p:sp>
        <p:nvSpPr>
          <p:cNvPr id="10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476186" y="1510897"/>
            <a:ext cx="5655737" cy="261610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ct val="0"/>
              </a:spcBef>
              <a:buClr>
                <a:srgbClr val="00B7E6"/>
              </a:buClr>
              <a:buSzPct val="110000"/>
              <a:buFont typeface="Wingdings" panose="05000000000000000000" pitchFamily="2" charset="2"/>
              <a:buNone/>
              <a:defRPr lang="en-US" sz="1100" b="1" kern="1200" spc="0" baseline="0" dirty="0">
                <a:gradFill>
                  <a:gsLst>
                    <a:gs pos="12389">
                      <a:schemeClr val="bg1"/>
                    </a:gs>
                    <a:gs pos="34000">
                      <a:schemeClr val="bg1"/>
                    </a:gs>
                  </a:gsLst>
                  <a:lin ang="5400000" scaled="0"/>
                </a:gra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476186" y="1726941"/>
            <a:ext cx="5652808" cy="230832"/>
          </a:xfrm>
        </p:spPr>
        <p:txBody>
          <a:bodyPr vert="horz" wrap="square" lIns="0" tIns="45720" rIns="0" bIns="45720" rtlCol="0">
            <a:spAutoFit/>
          </a:bodyPr>
          <a:lstStyle>
            <a:lvl1pPr marL="173038" indent="-173038">
              <a:buNone/>
              <a:defRPr lang="en-US" sz="900" b="0" i="1" kern="1200" spc="80" baseline="0" dirty="0" smtClean="0">
                <a:gradFill>
                  <a:gsLst>
                    <a:gs pos="12389">
                      <a:schemeClr val="bg1"/>
                    </a:gs>
                    <a:gs pos="34000">
                      <a:schemeClr val="bg1"/>
                    </a:gs>
                  </a:gsLst>
                  <a:lin ang="5400000" scaled="0"/>
                </a:gradFill>
                <a:latin typeface="Georgia" panose="02040502050405020303" pitchFamily="18" charset="0"/>
                <a:ea typeface="+mj-ea"/>
                <a:cs typeface="Arial" panose="020B0604020202020204" pitchFamily="34" charset="0"/>
              </a:defRPr>
            </a:lvl1pPr>
            <a:lvl2pPr>
              <a:defRPr lang="en-US" sz="1200" b="0" kern="1200" spc="0" baseline="0" dirty="0" smtClean="0">
                <a:gradFill>
                  <a:gsLst>
                    <a:gs pos="12389">
                      <a:schemeClr val="bg1"/>
                    </a:gs>
                    <a:gs pos="34000">
                      <a:schemeClr val="bg1"/>
                    </a:gs>
                  </a:gsLst>
                  <a:lin ang="5400000" scaled="0"/>
                </a:gra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2pPr>
            <a:lvl3pPr>
              <a:defRPr lang="en-US" sz="1200" b="0" kern="1200" spc="0" baseline="0" dirty="0" smtClean="0">
                <a:gradFill>
                  <a:gsLst>
                    <a:gs pos="12389">
                      <a:schemeClr val="bg1"/>
                    </a:gs>
                    <a:gs pos="34000">
                      <a:schemeClr val="bg1"/>
                    </a:gs>
                  </a:gsLst>
                  <a:lin ang="5400000" scaled="0"/>
                </a:gra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3pPr>
            <a:lvl4pPr>
              <a:defRPr lang="en-US" sz="1200" b="0" kern="1200" spc="0" baseline="0" dirty="0" smtClean="0">
                <a:gradFill>
                  <a:gsLst>
                    <a:gs pos="12389">
                      <a:schemeClr val="bg1"/>
                    </a:gs>
                    <a:gs pos="34000">
                      <a:schemeClr val="bg1"/>
                    </a:gs>
                  </a:gsLst>
                  <a:lin ang="5400000" scaled="0"/>
                </a:gra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4pPr>
            <a:lvl5pPr>
              <a:defRPr lang="en-US" sz="1200" b="0" kern="1200" spc="0" baseline="0" dirty="0" smtClean="0">
                <a:gradFill>
                  <a:gsLst>
                    <a:gs pos="12389">
                      <a:schemeClr val="bg1"/>
                    </a:gs>
                    <a:gs pos="34000">
                      <a:schemeClr val="bg1"/>
                    </a:gs>
                  </a:gsLst>
                  <a:lin ang="5400000" scaled="0"/>
                </a:gra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5pPr>
          </a:lstStyle>
          <a:p>
            <a:pPr marL="0" lvl="0" indent="0">
              <a:lnSpc>
                <a:spcPct val="100000"/>
              </a:lnSpc>
              <a:spcBef>
                <a:spcPct val="0"/>
              </a:spcBef>
            </a:pPr>
            <a:r>
              <a:rPr lang="en-US" smtClean="0"/>
              <a:t>Click to edit Master text styles</a:t>
            </a:r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5140" y="4700244"/>
            <a:ext cx="804579" cy="209688"/>
          </a:xfrm>
          <a:prstGeom prst="rect">
            <a:avLst/>
          </a:prstGeom>
        </p:spPr>
      </p:pic>
      <p:grpSp>
        <p:nvGrpSpPr>
          <p:cNvPr id="8" name="RGB Color Values" hidden="1"/>
          <p:cNvGrpSpPr/>
          <p:nvPr userDrawn="1"/>
        </p:nvGrpSpPr>
        <p:grpSpPr>
          <a:xfrm>
            <a:off x="0" y="-1143000"/>
            <a:ext cx="9144000" cy="7150100"/>
            <a:chOff x="0" y="-1143000"/>
            <a:chExt cx="9144000" cy="7150100"/>
          </a:xfrm>
        </p:grpSpPr>
        <p:pic>
          <p:nvPicPr>
            <p:cNvPr id="3" name="Picture 2"/>
            <p:cNvPicPr>
              <a:picLocks noChangeAspect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-1143000"/>
              <a:ext cx="409575" cy="876300"/>
            </a:xfrm>
            <a:prstGeom prst="rect">
              <a:avLst/>
            </a:prstGeom>
          </p:spPr>
        </p:pic>
        <p:pic>
          <p:nvPicPr>
            <p:cNvPr id="5" name="Picture 4"/>
            <p:cNvPicPr>
              <a:picLocks noChangeAspect="1"/>
            </p:cNvPicPr>
            <p:nvPr userDrawn="1"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48162" y="-1143000"/>
              <a:ext cx="447675" cy="942975"/>
            </a:xfrm>
            <a:prstGeom prst="rect">
              <a:avLst/>
            </a:prstGeom>
          </p:spPr>
        </p:pic>
        <p:pic>
          <p:nvPicPr>
            <p:cNvPr id="6" name="Picture 5"/>
            <p:cNvPicPr>
              <a:picLocks noChangeAspect="1"/>
            </p:cNvPicPr>
            <p:nvPr userDrawn="1"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782050" y="-1123950"/>
              <a:ext cx="361950" cy="923925"/>
            </a:xfrm>
            <a:prstGeom prst="rect">
              <a:avLst/>
            </a:prstGeom>
          </p:spPr>
        </p:pic>
        <p:pic>
          <p:nvPicPr>
            <p:cNvPr id="7" name="Picture 6"/>
            <p:cNvPicPr>
              <a:picLocks noChangeAspect="1"/>
            </p:cNvPicPr>
            <p:nvPr userDrawn="1"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467099" y="5511800"/>
              <a:ext cx="2047875" cy="495300"/>
            </a:xfrm>
            <a:prstGeom prst="rect">
              <a:avLst/>
            </a:prstGeom>
          </p:spPr>
        </p:pic>
      </p:grpSp>
      <p:grpSp>
        <p:nvGrpSpPr>
          <p:cNvPr id="12" name="Group 11" hidden="1"/>
          <p:cNvGrpSpPr/>
          <p:nvPr userDrawn="1"/>
        </p:nvGrpSpPr>
        <p:grpSpPr>
          <a:xfrm>
            <a:off x="9461" y="-1143000"/>
            <a:ext cx="9134539" cy="962025"/>
            <a:chOff x="9461" y="-1143000"/>
            <a:chExt cx="9134539" cy="962025"/>
          </a:xfrm>
        </p:grpSpPr>
        <p:pic>
          <p:nvPicPr>
            <p:cNvPr id="9" name="Picture 8"/>
            <p:cNvPicPr>
              <a:picLocks noChangeAspect="1"/>
            </p:cNvPicPr>
            <p:nvPr userDrawn="1"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461" y="-1143000"/>
              <a:ext cx="466725" cy="962025"/>
            </a:xfrm>
            <a:prstGeom prst="rect">
              <a:avLst/>
            </a:prstGeom>
          </p:spPr>
        </p:pic>
        <p:pic>
          <p:nvPicPr>
            <p:cNvPr id="11" name="Picture 10"/>
            <p:cNvPicPr>
              <a:picLocks noChangeAspect="1"/>
            </p:cNvPicPr>
            <p:nvPr userDrawn="1"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667750" y="-1095375"/>
              <a:ext cx="476250" cy="914400"/>
            </a:xfrm>
            <a:prstGeom prst="rect">
              <a:avLst/>
            </a:prstGeom>
          </p:spPr>
        </p:pic>
      </p:grpSp>
      <p:grpSp>
        <p:nvGrpSpPr>
          <p:cNvPr id="16" name="Group 15" hidden="1"/>
          <p:cNvGrpSpPr/>
          <p:nvPr userDrawn="1"/>
        </p:nvGrpSpPr>
        <p:grpSpPr>
          <a:xfrm>
            <a:off x="-28575" y="-1143000"/>
            <a:ext cx="9172575" cy="933450"/>
            <a:chOff x="-28575" y="-1143000"/>
            <a:chExt cx="9172575" cy="933450"/>
          </a:xfrm>
        </p:grpSpPr>
        <p:pic>
          <p:nvPicPr>
            <p:cNvPr id="14" name="Picture 13"/>
            <p:cNvPicPr>
              <a:picLocks noChangeAspect="1"/>
            </p:cNvPicPr>
            <p:nvPr userDrawn="1"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28575" y="-1143000"/>
              <a:ext cx="438150" cy="933450"/>
            </a:xfrm>
            <a:prstGeom prst="rect">
              <a:avLst/>
            </a:prstGeom>
          </p:spPr>
        </p:pic>
        <p:pic>
          <p:nvPicPr>
            <p:cNvPr id="15" name="Picture 14"/>
            <p:cNvPicPr>
              <a:picLocks noChangeAspect="1"/>
            </p:cNvPicPr>
            <p:nvPr userDrawn="1"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715375" y="-1114425"/>
              <a:ext cx="428625" cy="90487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102223098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7_Presentation Cover">
    <p:bg bwMode="ltGray"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Group 24"/>
          <p:cNvGrpSpPr/>
          <p:nvPr userDrawn="1"/>
        </p:nvGrpSpPr>
        <p:grpSpPr>
          <a:xfrm>
            <a:off x="361950" y="1979113"/>
            <a:ext cx="8420100" cy="3076705"/>
            <a:chOff x="298015" y="1979113"/>
            <a:chExt cx="8420100" cy="3076705"/>
          </a:xfrm>
        </p:grpSpPr>
        <p:grpSp>
          <p:nvGrpSpPr>
            <p:cNvPr id="26" name="Group 25"/>
            <p:cNvGrpSpPr/>
            <p:nvPr userDrawn="1"/>
          </p:nvGrpSpPr>
          <p:grpSpPr>
            <a:xfrm>
              <a:off x="298015" y="4340425"/>
              <a:ext cx="8420100" cy="715393"/>
              <a:chOff x="298015" y="4340425"/>
              <a:chExt cx="8420100" cy="715393"/>
            </a:xfrm>
          </p:grpSpPr>
          <p:sp>
            <p:nvSpPr>
              <p:cNvPr id="28" name="Text Box 3"/>
              <p:cNvSpPr txBox="1">
                <a:spLocks noChangeArrowheads="1"/>
              </p:cNvSpPr>
              <p:nvPr userDrawn="1"/>
            </p:nvSpPr>
            <p:spPr bwMode="blackWhite">
              <a:xfrm>
                <a:off x="298015" y="4640327"/>
                <a:ext cx="8420100" cy="415491"/>
              </a:xfrm>
              <a:prstGeom prst="rect">
                <a:avLst/>
              </a:prstGeom>
              <a:noFill/>
              <a:ln w="12700">
                <a:noFill/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square" lIns="0" tIns="45713" rIns="0" bIns="182880" anchor="b" anchorCtr="0">
                <a:spAutoFit/>
              </a:bodyPr>
              <a:lstStyle/>
              <a:p>
                <a:pPr algn="ctr" defTabSz="914099" eaLnBrk="0" hangingPunct="0">
                  <a:defRPr/>
                </a:pPr>
                <a:r>
                  <a:rPr lang="en-US" sz="600" dirty="0" smtClean="0">
                    <a:gradFill>
                      <a:gsLst>
                        <a:gs pos="5417">
                          <a:schemeClr val="bg1"/>
                        </a:gs>
                        <a:gs pos="13333">
                          <a:schemeClr val="bg1"/>
                        </a:gs>
                      </a:gsLst>
                      <a:lin ang="5400000" scaled="0"/>
                    </a:gradFill>
                    <a:latin typeface="Arial" panose="020B0604020202020204" pitchFamily="34" charset="0"/>
                    <a:cs typeface="Arial" panose="020B0604020202020204" pitchFamily="34" charset="0"/>
                  </a:rPr>
                  <a:t>© 2015 Slalom, LLC. All rights reserved. The information herein is for informational purposes only and represents the current view of Slalom, LLC. as of the date of this presentation.</a:t>
                </a:r>
                <a:br>
                  <a:rPr lang="en-US" sz="600" dirty="0" smtClean="0">
                    <a:gradFill>
                      <a:gsLst>
                        <a:gs pos="5417">
                          <a:schemeClr val="bg1"/>
                        </a:gs>
                        <a:gs pos="13333">
                          <a:schemeClr val="bg1"/>
                        </a:gs>
                      </a:gsLst>
                      <a:lin ang="5400000" scaled="0"/>
                    </a:gradFill>
                    <a:latin typeface="Arial" panose="020B0604020202020204" pitchFamily="34" charset="0"/>
                    <a:cs typeface="Arial" panose="020B0604020202020204" pitchFamily="34" charset="0"/>
                  </a:rPr>
                </a:br>
                <a:r>
                  <a:rPr lang="en-US" sz="600" dirty="0" smtClean="0">
                    <a:gradFill>
                      <a:gsLst>
                        <a:gs pos="5417">
                          <a:schemeClr val="bg1"/>
                        </a:gs>
                        <a:gs pos="13333">
                          <a:schemeClr val="bg1"/>
                        </a:gs>
                      </a:gsLst>
                      <a:lin ang="5400000" scaled="0"/>
                    </a:gradFill>
                    <a:latin typeface="Arial" panose="020B0604020202020204" pitchFamily="34" charset="0"/>
                    <a:cs typeface="Arial" panose="020B0604020202020204" pitchFamily="34" charset="0"/>
                  </a:rPr>
                  <a:t>SLALOM MAKES NO WARRANTIES, EXPRESS, IMPLIED, OR STATUTORY, AS TO THE INFORMATION IN THIS PRESENTATION.</a:t>
                </a:r>
                <a:endParaRPr lang="en-US" sz="600" dirty="0">
                  <a:gradFill>
                    <a:gsLst>
                      <a:gs pos="5417">
                        <a:schemeClr val="bg1"/>
                      </a:gs>
                      <a:gs pos="13333">
                        <a:schemeClr val="bg1"/>
                      </a:gs>
                    </a:gsLst>
                    <a:lin ang="5400000" scaled="0"/>
                  </a:gra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" name="TextBox 28"/>
              <p:cNvSpPr txBox="1"/>
              <p:nvPr userDrawn="1"/>
            </p:nvSpPr>
            <p:spPr>
              <a:xfrm>
                <a:off x="3555758" y="4340425"/>
                <a:ext cx="1904614" cy="338554"/>
              </a:xfrm>
              <a:prstGeom prst="rect">
                <a:avLst/>
              </a:prstGeom>
              <a:noFill/>
            </p:spPr>
            <p:txBody>
              <a:bodyPr wrap="square" lIns="45720" tIns="0" rIns="0" bIns="91440">
                <a:spAutoFit/>
              </a:bodyPr>
              <a:lstStyle/>
              <a:p>
                <a:pPr algn="ctr" defTabSz="914363">
                  <a:defRPr/>
                </a:pPr>
                <a:r>
                  <a:rPr lang="en-US" sz="1600" b="1" spc="150" dirty="0">
                    <a:gradFill>
                      <a:gsLst>
                        <a:gs pos="78058">
                          <a:schemeClr val="bg1"/>
                        </a:gs>
                        <a:gs pos="73333">
                          <a:schemeClr val="bg1"/>
                        </a:gs>
                      </a:gsLst>
                      <a:lin ang="5400000" scaled="0"/>
                    </a:gradFill>
                  </a:rPr>
                  <a:t>slalom.com</a:t>
                </a:r>
              </a:p>
            </p:txBody>
          </p:sp>
        </p:grpSp>
        <p:pic>
          <p:nvPicPr>
            <p:cNvPr id="27" name="Picture 26"/>
            <p:cNvPicPr>
              <a:picLocks noChangeAspect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20997" y="1979113"/>
              <a:ext cx="3374136" cy="879360"/>
            </a:xfrm>
            <a:prstGeom prst="rect">
              <a:avLst/>
            </a:prstGeom>
            <a:noFill/>
            <a:ln>
              <a:noFill/>
            </a:ln>
          </p:spPr>
        </p:pic>
      </p:grpSp>
    </p:spTree>
    <p:extLst>
      <p:ext uri="{BB962C8B-B14F-4D97-AF65-F5344CB8AC3E}">
        <p14:creationId xmlns:p14="http://schemas.microsoft.com/office/powerpoint/2010/main" val="1622818102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6" Type="http://schemas.openxmlformats.org/officeDocument/2006/relationships/theme" Target="../theme/theme2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4.xml"/><Relationship Id="rId13" Type="http://schemas.openxmlformats.org/officeDocument/2006/relationships/slideLayout" Target="../slideLayouts/slideLayout39.xml"/><Relationship Id="rId3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3.xml"/><Relationship Id="rId12" Type="http://schemas.openxmlformats.org/officeDocument/2006/relationships/slideLayout" Target="../slideLayouts/slideLayout38.xml"/><Relationship Id="rId2" Type="http://schemas.openxmlformats.org/officeDocument/2006/relationships/slideLayout" Target="../slideLayouts/slideLayout28.xml"/><Relationship Id="rId16" Type="http://schemas.openxmlformats.org/officeDocument/2006/relationships/theme" Target="../theme/theme3.xml"/><Relationship Id="rId1" Type="http://schemas.openxmlformats.org/officeDocument/2006/relationships/slideLayout" Target="../slideLayouts/slideLayout27.xml"/><Relationship Id="rId6" Type="http://schemas.openxmlformats.org/officeDocument/2006/relationships/slideLayout" Target="../slideLayouts/slideLayout32.xml"/><Relationship Id="rId11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1.xml"/><Relationship Id="rId15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5.xml"/><Relationship Id="rId14" Type="http://schemas.openxmlformats.org/officeDocument/2006/relationships/slideLayout" Target="../slideLayouts/slideLayout4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gray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231775" y="210121"/>
            <a:ext cx="8685455" cy="507831"/>
          </a:xfrm>
          <a:prstGeom prst="rect">
            <a:avLst/>
          </a:prstGeom>
          <a:noFill/>
        </p:spPr>
        <p:txBody>
          <a:bodyPr vert="horz" wrap="square" lIns="137160" tIns="73152" rIns="137160" bIns="45720" rtlCol="0" anchor="t" anchorCtr="0">
            <a:spAutoFit/>
          </a:bodyPr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1220" y="4960677"/>
            <a:ext cx="2133600" cy="14859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algn="l" defTabSz="914400" rtl="0" eaLnBrk="1" latinLnBrk="0" hangingPunct="1">
              <a:defRPr lang="en-US" sz="450" kern="1200" smtClean="0">
                <a:gradFill>
                  <a:gsLst>
                    <a:gs pos="0">
                      <a:schemeClr val="bg1">
                        <a:lumMod val="65000"/>
                      </a:schemeClr>
                    </a:gs>
                    <a:gs pos="98000">
                      <a:schemeClr val="bg1">
                        <a:lumMod val="65000"/>
                      </a:schemeClr>
                    </a:gs>
                  </a:gsLst>
                  <a:lin ang="5400000" scaled="0"/>
                </a:gra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960677"/>
            <a:ext cx="2895600" cy="14859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450">
                <a:gradFill>
                  <a:gsLst>
                    <a:gs pos="0">
                      <a:schemeClr val="bg1">
                        <a:lumMod val="65000"/>
                      </a:schemeClr>
                    </a:gs>
                    <a:gs pos="98000">
                      <a:schemeClr val="bg1">
                        <a:lumMod val="65000"/>
                      </a:schemeClr>
                    </a:gs>
                  </a:gsLst>
                  <a:lin ang="5400000" scaled="0"/>
                </a:gra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79180" y="4960677"/>
            <a:ext cx="2133600" cy="14859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algn="r" defTabSz="914400" rtl="0" eaLnBrk="1" latinLnBrk="0" hangingPunct="1">
              <a:defRPr lang="en-US" sz="450" kern="1200" smtClean="0">
                <a:gradFill>
                  <a:gsLst>
                    <a:gs pos="0">
                      <a:schemeClr val="bg1">
                        <a:lumMod val="65000"/>
                      </a:schemeClr>
                    </a:gs>
                    <a:gs pos="98000">
                      <a:schemeClr val="bg1">
                        <a:lumMod val="65000"/>
                      </a:schemeClr>
                    </a:gs>
                  </a:gsLst>
                  <a:lin ang="5400000" scaled="0"/>
                </a:gra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fld id="{4CA37C95-3A7F-4C90-9D28-0B573484ACD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idx="1"/>
          </p:nvPr>
        </p:nvSpPr>
        <p:spPr>
          <a:xfrm>
            <a:off x="390525" y="1072134"/>
            <a:ext cx="8369300" cy="1211614"/>
          </a:xfrm>
          <a:prstGeom prst="rect">
            <a:avLst/>
          </a:prstGeom>
        </p:spPr>
        <p:txBody>
          <a:bodyPr vert="horz" wrap="square" lIns="0" tIns="45720" rIns="0" bIns="45720" rtlCol="0">
            <a:sp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39874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5" r:id="rId2"/>
    <p:sldLayoutId id="2147483729" r:id="rId3"/>
    <p:sldLayoutId id="2147483756" r:id="rId4"/>
    <p:sldLayoutId id="2147483731" r:id="rId5"/>
    <p:sldLayoutId id="2147483732" r:id="rId6"/>
    <p:sldLayoutId id="2147483733" r:id="rId7"/>
    <p:sldLayoutId id="2147483848" r:id="rId8"/>
    <p:sldLayoutId id="2147483843" r:id="rId9"/>
    <p:sldLayoutId id="2147483847" r:id="rId10"/>
    <p:sldLayoutId id="2147483846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800" b="0" kern="1200" spc="0" baseline="0">
          <a:gradFill>
            <a:gsLst>
              <a:gs pos="21239">
                <a:srgbClr val="000000"/>
              </a:gs>
              <a:gs pos="42000">
                <a:srgbClr val="000000"/>
              </a:gs>
            </a:gsLst>
            <a:lin ang="5400000" scaled="0"/>
          </a:gra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173038" indent="-173038" algn="l" defTabSz="914400" rtl="0" eaLnBrk="1" latinLnBrk="0" hangingPunct="1">
        <a:lnSpc>
          <a:spcPct val="90000"/>
        </a:lnSpc>
        <a:spcBef>
          <a:spcPts val="1200"/>
        </a:spcBef>
        <a:buClr>
          <a:srgbClr val="0072C8"/>
        </a:buClr>
        <a:buSzPct val="110000"/>
        <a:buFont typeface="Wingdings" panose="05000000000000000000" pitchFamily="2" charset="2"/>
        <a:buChar char="§"/>
        <a:defRPr lang="en-US" sz="1600" kern="1200" spc="0" baseline="0" dirty="0" smtClean="0">
          <a:gradFill>
            <a:gsLst>
              <a:gs pos="0">
                <a:schemeClr val="tx1"/>
              </a:gs>
              <a:gs pos="98000">
                <a:schemeClr val="tx1"/>
              </a:gs>
            </a:gsLst>
            <a:lin ang="5400000" scaled="0"/>
          </a:gra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323850" indent="-150813" algn="l" defTabSz="914400" rtl="0" eaLnBrk="1" latinLnBrk="0" hangingPunct="1">
        <a:lnSpc>
          <a:spcPct val="90000"/>
        </a:lnSpc>
        <a:spcBef>
          <a:spcPts val="600"/>
        </a:spcBef>
        <a:buClr>
          <a:srgbClr val="CDCDCD"/>
        </a:buClr>
        <a:buSzPct val="110000"/>
        <a:buFont typeface="Wingdings" panose="05000000000000000000" pitchFamily="2" charset="2"/>
        <a:buChar char="§"/>
        <a:defRPr lang="en-US" sz="1400" kern="1200" spc="0" baseline="0" dirty="0" smtClean="0">
          <a:gradFill>
            <a:gsLst>
              <a:gs pos="0">
                <a:schemeClr val="tx1"/>
              </a:gs>
              <a:gs pos="98000">
                <a:schemeClr val="tx1"/>
              </a:gs>
            </a:gsLst>
            <a:lin ang="5400000" scaled="0"/>
          </a:gra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457200" indent="-133350" algn="l" defTabSz="914400" rtl="0" eaLnBrk="1" latinLnBrk="0" hangingPunct="1">
        <a:lnSpc>
          <a:spcPct val="90000"/>
        </a:lnSpc>
        <a:spcBef>
          <a:spcPts val="400"/>
        </a:spcBef>
        <a:buClr>
          <a:srgbClr val="CDCDCD"/>
        </a:buClr>
        <a:buSzPct val="110000"/>
        <a:buFont typeface="Wingdings" panose="05000000000000000000" pitchFamily="2" charset="2"/>
        <a:buChar char="§"/>
        <a:defRPr lang="en-US" sz="1200" kern="1200" spc="0" baseline="0" dirty="0" smtClean="0">
          <a:gradFill>
            <a:gsLst>
              <a:gs pos="0">
                <a:schemeClr val="tx1"/>
              </a:gs>
              <a:gs pos="98000">
                <a:schemeClr val="tx1"/>
              </a:gs>
            </a:gsLst>
            <a:lin ang="5400000" scaled="0"/>
          </a:gra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590550" indent="-133350" algn="l" defTabSz="914400" rtl="0" eaLnBrk="1" latinLnBrk="0" hangingPunct="1">
        <a:lnSpc>
          <a:spcPct val="90000"/>
        </a:lnSpc>
        <a:spcBef>
          <a:spcPts val="300"/>
        </a:spcBef>
        <a:buClr>
          <a:srgbClr val="CDCDCD"/>
        </a:buClr>
        <a:buSzPct val="110000"/>
        <a:buFont typeface="Wingdings" panose="05000000000000000000" pitchFamily="2" charset="2"/>
        <a:buChar char="§"/>
        <a:defRPr lang="en-US" sz="1100" kern="1200" spc="0" baseline="0" dirty="0" smtClean="0">
          <a:gradFill>
            <a:gsLst>
              <a:gs pos="0">
                <a:schemeClr val="tx1"/>
              </a:gs>
              <a:gs pos="98000">
                <a:schemeClr val="tx1"/>
              </a:gs>
            </a:gsLst>
            <a:lin ang="5400000" scaled="0"/>
          </a:gra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704850" indent="-111125" algn="l" defTabSz="914400" rtl="0" eaLnBrk="1" latinLnBrk="0" hangingPunct="1">
        <a:lnSpc>
          <a:spcPct val="90000"/>
        </a:lnSpc>
        <a:spcBef>
          <a:spcPts val="300"/>
        </a:spcBef>
        <a:buClr>
          <a:srgbClr val="CDCDCD"/>
        </a:buClr>
        <a:buSzPct val="110000"/>
        <a:buFont typeface="Wingdings" panose="05000000000000000000" pitchFamily="2" charset="2"/>
        <a:buChar char="§"/>
        <a:defRPr lang="en-US" sz="1100" kern="1200" spc="0" baseline="0" dirty="0">
          <a:gradFill>
            <a:gsLst>
              <a:gs pos="0">
                <a:schemeClr val="tx1"/>
              </a:gs>
              <a:gs pos="98000">
                <a:schemeClr val="tx1"/>
              </a:gs>
            </a:gsLst>
            <a:lin ang="5400000" scaled="0"/>
          </a:gra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1620" userDrawn="1">
          <p15:clr>
            <a:srgbClr val="F26B43"/>
          </p15:clr>
        </p15:guide>
        <p15:guide id="2" pos="2880" userDrawn="1">
          <p15:clr>
            <a:srgbClr val="F26B43"/>
          </p15:clr>
        </p15:guide>
        <p15:guide id="3" pos="146" userDrawn="1">
          <p15:clr>
            <a:srgbClr val="F26B43"/>
          </p15:clr>
        </p15:guide>
        <p15:guide id="4" pos="246" userDrawn="1">
          <p15:clr>
            <a:srgbClr val="F26B43"/>
          </p15:clr>
        </p15:guide>
        <p15:guide id="5" pos="5518" userDrawn="1">
          <p15:clr>
            <a:srgbClr val="F26B43"/>
          </p15:clr>
        </p15:guide>
        <p15:guide id="6" pos="5616" userDrawn="1">
          <p15:clr>
            <a:srgbClr val="F26B43"/>
          </p15:clr>
        </p15:guide>
        <p15:guide id="7" orient="horz" pos="154" userDrawn="1">
          <p15:clr>
            <a:srgbClr val="F26B43"/>
          </p15:clr>
        </p15:guide>
        <p15:guide id="8" orient="horz" pos="672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gray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231775" y="210121"/>
            <a:ext cx="8685455" cy="507831"/>
          </a:xfrm>
          <a:prstGeom prst="rect">
            <a:avLst/>
          </a:prstGeom>
          <a:noFill/>
        </p:spPr>
        <p:txBody>
          <a:bodyPr vert="horz" wrap="square" lIns="137160" tIns="73152" rIns="137160" bIns="45720" rtlCol="0" anchor="t" anchorCtr="0">
            <a:sp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1220" y="4960677"/>
            <a:ext cx="2133600" cy="14859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algn="l" defTabSz="914400" rtl="0" eaLnBrk="1" latinLnBrk="0" hangingPunct="1">
              <a:defRPr lang="en-US" sz="450" kern="1200" smtClean="0">
                <a:gradFill>
                  <a:gsLst>
                    <a:gs pos="0">
                      <a:schemeClr val="bg1">
                        <a:lumMod val="65000"/>
                      </a:schemeClr>
                    </a:gs>
                    <a:gs pos="98000">
                      <a:schemeClr val="bg1">
                        <a:lumMod val="65000"/>
                      </a:schemeClr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1pPr>
          </a:lstStyle>
          <a:p>
            <a:endParaRPr dirty="0">
              <a:gradFill>
                <a:gsLst>
                  <a:gs pos="0">
                    <a:srgbClr val="FFFFFF">
                      <a:lumMod val="65000"/>
                    </a:srgbClr>
                  </a:gs>
                  <a:gs pos="98000">
                    <a:srgbClr val="FFFFFF">
                      <a:lumMod val="65000"/>
                    </a:srgbClr>
                  </a:gs>
                </a:gsLst>
                <a:lin ang="5400000" scaled="0"/>
              </a:gra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960677"/>
            <a:ext cx="2895600" cy="14859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450">
                <a:gradFill>
                  <a:gsLst>
                    <a:gs pos="0">
                      <a:schemeClr val="bg1">
                        <a:lumMod val="65000"/>
                      </a:schemeClr>
                    </a:gs>
                    <a:gs pos="98000">
                      <a:schemeClr val="bg1">
                        <a:lumMod val="65000"/>
                      </a:schemeClr>
                    </a:gs>
                  </a:gsLst>
                  <a:lin ang="5400000" scaled="0"/>
                </a:gradFill>
                <a:latin typeface="+mn-lt"/>
              </a:defRPr>
            </a:lvl1pPr>
          </a:lstStyle>
          <a:p>
            <a:endParaRPr lang="en-US" dirty="0">
              <a:gradFill>
                <a:gsLst>
                  <a:gs pos="0">
                    <a:srgbClr val="FFFFFF">
                      <a:lumMod val="65000"/>
                    </a:srgbClr>
                  </a:gs>
                  <a:gs pos="98000">
                    <a:srgbClr val="FFFFFF">
                      <a:lumMod val="65000"/>
                    </a:srgbClr>
                  </a:gs>
                </a:gsLst>
                <a:lin ang="5400000" scaled="0"/>
              </a:gra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79180" y="4960677"/>
            <a:ext cx="2133600" cy="14859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algn="r" defTabSz="914400" rtl="0" eaLnBrk="1" latinLnBrk="0" hangingPunct="1">
              <a:defRPr lang="en-US" sz="450" kern="1200" smtClean="0">
                <a:gradFill>
                  <a:gsLst>
                    <a:gs pos="0">
                      <a:schemeClr val="bg1">
                        <a:lumMod val="65000"/>
                      </a:schemeClr>
                    </a:gs>
                    <a:gs pos="98000">
                      <a:schemeClr val="bg1">
                        <a:lumMod val="65000"/>
                      </a:schemeClr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1pPr>
          </a:lstStyle>
          <a:p>
            <a:fld id="{4CA37C95-3A7F-4C90-9D28-0B573484ACDD}" type="slidenum">
              <a:rPr>
                <a:gradFill>
                  <a:gsLst>
                    <a:gs pos="0">
                      <a:srgbClr val="FFFFFF">
                        <a:lumMod val="65000"/>
                      </a:srgbClr>
                    </a:gs>
                    <a:gs pos="98000">
                      <a:srgbClr val="FFFFFF">
                        <a:lumMod val="65000"/>
                      </a:srgbClr>
                    </a:gs>
                  </a:gsLst>
                  <a:lin ang="5400000" scaled="0"/>
                </a:gradFill>
              </a:rPr>
              <a:pPr/>
              <a:t>‹#›</a:t>
            </a:fld>
            <a:endParaRPr dirty="0">
              <a:gradFill>
                <a:gsLst>
                  <a:gs pos="0">
                    <a:srgbClr val="FFFFFF">
                      <a:lumMod val="65000"/>
                    </a:srgbClr>
                  </a:gs>
                  <a:gs pos="98000">
                    <a:srgbClr val="FFFFFF">
                      <a:lumMod val="65000"/>
                    </a:srgbClr>
                  </a:gs>
                </a:gsLst>
                <a:lin ang="5400000" scaled="0"/>
              </a:gradFill>
            </a:endParaRPr>
          </a:p>
        </p:txBody>
      </p:sp>
      <p:sp>
        <p:nvSpPr>
          <p:cNvPr id="7" name="Text Placeholder 6"/>
          <p:cNvSpPr>
            <a:spLocks noGrp="1"/>
          </p:cNvSpPr>
          <p:nvPr>
            <p:ph type="body" idx="1"/>
          </p:nvPr>
        </p:nvSpPr>
        <p:spPr>
          <a:xfrm>
            <a:off x="390525" y="1072134"/>
            <a:ext cx="8369300" cy="1211614"/>
          </a:xfrm>
          <a:prstGeom prst="rect">
            <a:avLst/>
          </a:prstGeom>
        </p:spPr>
        <p:txBody>
          <a:bodyPr vert="horz" wrap="square" lIns="0" tIns="45720" rIns="0" bIns="45720" rtlCol="0">
            <a:sp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35706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0" r:id="rId1"/>
    <p:sldLayoutId id="2147483851" r:id="rId2"/>
    <p:sldLayoutId id="2147483852" r:id="rId3"/>
    <p:sldLayoutId id="2147483853" r:id="rId4"/>
    <p:sldLayoutId id="2147483854" r:id="rId5"/>
    <p:sldLayoutId id="2147483855" r:id="rId6"/>
    <p:sldLayoutId id="2147483856" r:id="rId7"/>
    <p:sldLayoutId id="2147483857" r:id="rId8"/>
    <p:sldLayoutId id="2147483858" r:id="rId9"/>
    <p:sldLayoutId id="2147483859" r:id="rId10"/>
    <p:sldLayoutId id="2147483860" r:id="rId11"/>
    <p:sldLayoutId id="2147483861" r:id="rId12"/>
    <p:sldLayoutId id="2147483862" r:id="rId13"/>
    <p:sldLayoutId id="2147483863" r:id="rId14"/>
    <p:sldLayoutId id="2147483864" r:id="rId15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800" b="0" kern="1200" spc="-100" baseline="0">
          <a:gradFill>
            <a:gsLst>
              <a:gs pos="21239">
                <a:srgbClr val="000000"/>
              </a:gs>
              <a:gs pos="42000">
                <a:srgbClr val="000000"/>
              </a:gs>
            </a:gsLst>
            <a:lin ang="5400000" scaled="0"/>
          </a:gradFill>
          <a:latin typeface="Segoe UI Light" panose="020B0502040204020203" pitchFamily="34" charset="0"/>
          <a:ea typeface="+mj-ea"/>
          <a:cs typeface="Segoe UI Light" panose="020B0502040204020203" pitchFamily="34" charset="0"/>
        </a:defRPr>
      </a:lvl1pPr>
    </p:titleStyle>
    <p:bodyStyle>
      <a:lvl1pPr marL="173038" indent="-173038" algn="l" defTabSz="914400" rtl="0" eaLnBrk="1" latinLnBrk="0" hangingPunct="1">
        <a:lnSpc>
          <a:spcPct val="90000"/>
        </a:lnSpc>
        <a:spcBef>
          <a:spcPts val="1200"/>
        </a:spcBef>
        <a:buClr>
          <a:srgbClr val="0599DA"/>
        </a:buClr>
        <a:buSzPct val="110000"/>
        <a:buFont typeface="Wingdings" panose="05000000000000000000" pitchFamily="2" charset="2"/>
        <a:buChar char="§"/>
        <a:defRPr lang="en-US" sz="1600" kern="1200" spc="0" baseline="0" dirty="0" smtClean="0">
          <a:gradFill>
            <a:gsLst>
              <a:gs pos="0">
                <a:schemeClr val="tx1"/>
              </a:gs>
              <a:gs pos="98000">
                <a:schemeClr val="tx1"/>
              </a:gs>
            </a:gsLst>
            <a:lin ang="5400000" scaled="0"/>
          </a:gradFill>
          <a:latin typeface="Segoe UI" panose="020B0502040204020203" pitchFamily="34" charset="0"/>
          <a:ea typeface="+mn-ea"/>
          <a:cs typeface="Segoe UI" panose="020B0502040204020203" pitchFamily="34" charset="0"/>
        </a:defRPr>
      </a:lvl1pPr>
      <a:lvl2pPr marL="323850" indent="-150813" algn="l" defTabSz="914400" rtl="0" eaLnBrk="1" latinLnBrk="0" hangingPunct="1">
        <a:lnSpc>
          <a:spcPct val="90000"/>
        </a:lnSpc>
        <a:spcBef>
          <a:spcPts val="600"/>
        </a:spcBef>
        <a:buClr>
          <a:schemeClr val="bg1">
            <a:lumMod val="75000"/>
          </a:schemeClr>
        </a:buClr>
        <a:buSzPct val="110000"/>
        <a:buFont typeface="Wingdings" panose="05000000000000000000" pitchFamily="2" charset="2"/>
        <a:buChar char="§"/>
        <a:defRPr lang="en-US" sz="1400" kern="1200" spc="0" baseline="0" dirty="0" smtClean="0">
          <a:gradFill>
            <a:gsLst>
              <a:gs pos="0">
                <a:schemeClr val="tx1"/>
              </a:gs>
              <a:gs pos="98000">
                <a:schemeClr val="tx1"/>
              </a:gs>
            </a:gsLst>
            <a:lin ang="5400000" scaled="0"/>
          </a:gradFill>
          <a:latin typeface="Segoe UI" panose="020B0502040204020203" pitchFamily="34" charset="0"/>
          <a:ea typeface="+mn-ea"/>
          <a:cs typeface="Segoe UI" panose="020B0502040204020203" pitchFamily="34" charset="0"/>
        </a:defRPr>
      </a:lvl2pPr>
      <a:lvl3pPr marL="457200" indent="-133350" algn="l" defTabSz="914400" rtl="0" eaLnBrk="1" latinLnBrk="0" hangingPunct="1">
        <a:lnSpc>
          <a:spcPct val="90000"/>
        </a:lnSpc>
        <a:spcBef>
          <a:spcPts val="400"/>
        </a:spcBef>
        <a:buClr>
          <a:schemeClr val="bg1">
            <a:lumMod val="75000"/>
          </a:schemeClr>
        </a:buClr>
        <a:buSzPct val="110000"/>
        <a:buFont typeface="Wingdings" panose="05000000000000000000" pitchFamily="2" charset="2"/>
        <a:buChar char="§"/>
        <a:defRPr lang="en-US" sz="1200" kern="1200" spc="0" baseline="0" dirty="0" smtClean="0">
          <a:gradFill>
            <a:gsLst>
              <a:gs pos="0">
                <a:schemeClr val="tx1"/>
              </a:gs>
              <a:gs pos="98000">
                <a:schemeClr val="tx1"/>
              </a:gs>
            </a:gsLst>
            <a:lin ang="5400000" scaled="0"/>
          </a:gradFill>
          <a:latin typeface="Segoe UI" panose="020B0502040204020203" pitchFamily="34" charset="0"/>
          <a:ea typeface="+mn-ea"/>
          <a:cs typeface="Segoe UI" panose="020B0502040204020203" pitchFamily="34" charset="0"/>
        </a:defRPr>
      </a:lvl3pPr>
      <a:lvl4pPr marL="590550" indent="-133350" algn="l" defTabSz="914400" rtl="0" eaLnBrk="1" latinLnBrk="0" hangingPunct="1">
        <a:lnSpc>
          <a:spcPct val="90000"/>
        </a:lnSpc>
        <a:spcBef>
          <a:spcPts val="300"/>
        </a:spcBef>
        <a:buClr>
          <a:schemeClr val="bg1">
            <a:lumMod val="75000"/>
          </a:schemeClr>
        </a:buClr>
        <a:buSzPct val="110000"/>
        <a:buFont typeface="Wingdings" panose="05000000000000000000" pitchFamily="2" charset="2"/>
        <a:buChar char="§"/>
        <a:defRPr lang="en-US" sz="1100" kern="1200" spc="0" baseline="0" dirty="0" smtClean="0">
          <a:gradFill>
            <a:gsLst>
              <a:gs pos="0">
                <a:schemeClr val="tx1"/>
              </a:gs>
              <a:gs pos="98000">
                <a:schemeClr val="tx1"/>
              </a:gs>
            </a:gsLst>
            <a:lin ang="5400000" scaled="0"/>
          </a:gradFill>
          <a:latin typeface="Segoe UI" panose="020B0502040204020203" pitchFamily="34" charset="0"/>
          <a:ea typeface="+mn-ea"/>
          <a:cs typeface="Segoe UI" panose="020B0502040204020203" pitchFamily="34" charset="0"/>
        </a:defRPr>
      </a:lvl4pPr>
      <a:lvl5pPr marL="704850" indent="-111125" algn="l" defTabSz="914400" rtl="0" eaLnBrk="1" latinLnBrk="0" hangingPunct="1">
        <a:lnSpc>
          <a:spcPct val="90000"/>
        </a:lnSpc>
        <a:spcBef>
          <a:spcPts val="300"/>
        </a:spcBef>
        <a:buClr>
          <a:schemeClr val="bg1">
            <a:lumMod val="75000"/>
          </a:schemeClr>
        </a:buClr>
        <a:buSzPct val="110000"/>
        <a:buFont typeface="Wingdings" panose="05000000000000000000" pitchFamily="2" charset="2"/>
        <a:buChar char="§"/>
        <a:defRPr lang="en-US" sz="1100" kern="1200" spc="0" baseline="0" dirty="0">
          <a:gradFill>
            <a:gsLst>
              <a:gs pos="0">
                <a:schemeClr val="tx1"/>
              </a:gs>
              <a:gs pos="98000">
                <a:schemeClr val="tx1"/>
              </a:gs>
            </a:gsLst>
            <a:lin ang="5400000" scaled="0"/>
          </a:gradFill>
          <a:latin typeface="Segoe UI" panose="020B0502040204020203" pitchFamily="34" charset="0"/>
          <a:ea typeface="+mn-ea"/>
          <a:cs typeface="Segoe UI" panose="020B0502040204020203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1620">
          <p15:clr>
            <a:srgbClr val="F26B43"/>
          </p15:clr>
        </p15:guide>
        <p15:guide id="2" pos="2880">
          <p15:clr>
            <a:srgbClr val="F26B43"/>
          </p15:clr>
        </p15:guide>
        <p15:guide id="3" pos="146">
          <p15:clr>
            <a:srgbClr val="F26B43"/>
          </p15:clr>
        </p15:guide>
        <p15:guide id="4" pos="246">
          <p15:clr>
            <a:srgbClr val="F26B43"/>
          </p15:clr>
        </p15:guide>
        <p15:guide id="5" pos="5518">
          <p15:clr>
            <a:srgbClr val="F26B43"/>
          </p15:clr>
        </p15:guide>
        <p15:guide id="6" pos="5616">
          <p15:clr>
            <a:srgbClr val="F26B43"/>
          </p15:clr>
        </p15:guide>
        <p15:guide id="7" orient="horz" pos="154">
          <p15:clr>
            <a:srgbClr val="F26B43"/>
          </p15:clr>
        </p15:guide>
        <p15:guide id="8" orient="horz" pos="672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gray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231776" y="210121"/>
            <a:ext cx="8685455" cy="507831"/>
          </a:xfrm>
          <a:prstGeom prst="rect">
            <a:avLst/>
          </a:prstGeom>
          <a:noFill/>
        </p:spPr>
        <p:txBody>
          <a:bodyPr vert="horz" wrap="square" lIns="137160" tIns="73152" rIns="137160" bIns="45720" rtlCol="0" anchor="t" anchorCtr="0">
            <a:spAutoFit/>
          </a:bodyPr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1220" y="4960678"/>
            <a:ext cx="2133600" cy="14859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algn="l" defTabSz="914378" rtl="0" eaLnBrk="1" latinLnBrk="0" hangingPunct="1">
              <a:defRPr lang="en-US" sz="450" kern="1200" smtClean="0">
                <a:gradFill>
                  <a:gsLst>
                    <a:gs pos="0">
                      <a:schemeClr val="bg1">
                        <a:lumMod val="65000"/>
                      </a:schemeClr>
                    </a:gs>
                    <a:gs pos="98000">
                      <a:schemeClr val="bg1">
                        <a:lumMod val="65000"/>
                      </a:schemeClr>
                    </a:gs>
                  </a:gsLst>
                  <a:lin ang="5400000" scaled="0"/>
                </a:gra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fld id="{086C7AF8-4307-0C48-B429-058D835E2797}" type="datetimeFigureOut">
              <a:rPr lang="en-US" smtClean="0"/>
              <a:t>6/28/2016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960678"/>
            <a:ext cx="2895600" cy="14859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450">
                <a:gradFill>
                  <a:gsLst>
                    <a:gs pos="0">
                      <a:schemeClr val="bg1">
                        <a:lumMod val="65000"/>
                      </a:schemeClr>
                    </a:gs>
                    <a:gs pos="98000">
                      <a:schemeClr val="bg1">
                        <a:lumMod val="65000"/>
                      </a:schemeClr>
                    </a:gs>
                  </a:gsLst>
                  <a:lin ang="5400000" scaled="0"/>
                </a:gra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79180" y="4960678"/>
            <a:ext cx="2133600" cy="14859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algn="r" defTabSz="914378" rtl="0" eaLnBrk="1" latinLnBrk="0" hangingPunct="1">
              <a:defRPr lang="en-US" sz="1200" kern="1200" smtClean="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fld id="{9DBD991E-1132-BD4B-97A5-8826B69F694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 Placeholder 6"/>
          <p:cNvSpPr>
            <a:spLocks noGrp="1"/>
          </p:cNvSpPr>
          <p:nvPr>
            <p:ph type="body" idx="1"/>
          </p:nvPr>
        </p:nvSpPr>
        <p:spPr>
          <a:xfrm>
            <a:off x="390526" y="1072134"/>
            <a:ext cx="8369300" cy="1183914"/>
          </a:xfrm>
          <a:prstGeom prst="rect">
            <a:avLst/>
          </a:prstGeom>
        </p:spPr>
        <p:txBody>
          <a:bodyPr vert="horz" wrap="square" lIns="0" tIns="45720" rIns="0" bIns="45720" rtlCol="0">
            <a:sp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14999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78" r:id="rId1"/>
    <p:sldLayoutId id="2147483879" r:id="rId2"/>
    <p:sldLayoutId id="2147483880" r:id="rId3"/>
    <p:sldLayoutId id="2147483881" r:id="rId4"/>
    <p:sldLayoutId id="2147483882" r:id="rId5"/>
    <p:sldLayoutId id="2147483883" r:id="rId6"/>
    <p:sldLayoutId id="2147483884" r:id="rId7"/>
    <p:sldLayoutId id="2147483885" r:id="rId8"/>
    <p:sldLayoutId id="2147483886" r:id="rId9"/>
    <p:sldLayoutId id="2147483887" r:id="rId10"/>
    <p:sldLayoutId id="2147483888" r:id="rId11"/>
    <p:sldLayoutId id="2147483889" r:id="rId12"/>
    <p:sldLayoutId id="2147483890" r:id="rId13"/>
    <p:sldLayoutId id="2147483891" r:id="rId14"/>
    <p:sldLayoutId id="2147483892" r:id="rId15"/>
  </p:sldLayoutIdLst>
  <p:timing>
    <p:tnLst>
      <p:par>
        <p:cTn id="1" dur="indefinite" restart="never" nodeType="tmRoot"/>
      </p:par>
    </p:tnLst>
  </p:timing>
  <p:txStyles>
    <p:titleStyle>
      <a:lvl1pPr algn="l" defTabSz="914378" rtl="0" eaLnBrk="1" latinLnBrk="0" hangingPunct="1">
        <a:lnSpc>
          <a:spcPct val="90000"/>
        </a:lnSpc>
        <a:spcBef>
          <a:spcPct val="0"/>
        </a:spcBef>
        <a:buNone/>
        <a:defRPr sz="2800" b="0" kern="1200" spc="0" baseline="0">
          <a:gradFill>
            <a:gsLst>
              <a:gs pos="21239">
                <a:srgbClr val="000000"/>
              </a:gs>
              <a:gs pos="42000">
                <a:srgbClr val="000000"/>
              </a:gs>
            </a:gsLst>
            <a:lin ang="5400000" scaled="0"/>
          </a:gra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173034" indent="-173034" algn="l" defTabSz="914378" rtl="0" eaLnBrk="1" latinLnBrk="0" hangingPunct="1">
        <a:lnSpc>
          <a:spcPct val="90000"/>
        </a:lnSpc>
        <a:spcBef>
          <a:spcPts val="1200"/>
        </a:spcBef>
        <a:buClr>
          <a:srgbClr val="0072C8"/>
        </a:buClr>
        <a:buSzPct val="110000"/>
        <a:buFont typeface="Wingdings" panose="05000000000000000000" pitchFamily="2" charset="2"/>
        <a:buChar char="§"/>
        <a:defRPr lang="en-US" sz="1600" kern="1200" spc="0" baseline="0" dirty="0" smtClean="0">
          <a:gradFill>
            <a:gsLst>
              <a:gs pos="0">
                <a:schemeClr val="tx1"/>
              </a:gs>
              <a:gs pos="98000">
                <a:schemeClr val="tx1"/>
              </a:gs>
            </a:gsLst>
            <a:lin ang="5400000" scaled="0"/>
          </a:gra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323842" indent="-150809" algn="l" defTabSz="914378" rtl="0" eaLnBrk="1" latinLnBrk="0" hangingPunct="1">
        <a:lnSpc>
          <a:spcPct val="90000"/>
        </a:lnSpc>
        <a:spcBef>
          <a:spcPts val="600"/>
        </a:spcBef>
        <a:buClr>
          <a:srgbClr val="CDCDCD"/>
        </a:buClr>
        <a:buSzPct val="110000"/>
        <a:buFont typeface="Wingdings" panose="05000000000000000000" pitchFamily="2" charset="2"/>
        <a:buChar char="§"/>
        <a:defRPr lang="en-US" sz="1400" kern="1200" spc="0" baseline="0" dirty="0" smtClean="0">
          <a:gradFill>
            <a:gsLst>
              <a:gs pos="0">
                <a:schemeClr val="tx1"/>
              </a:gs>
              <a:gs pos="98000">
                <a:schemeClr val="tx1"/>
              </a:gs>
            </a:gsLst>
            <a:lin ang="5400000" scaled="0"/>
          </a:gra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457189" indent="-133347" algn="l" defTabSz="914378" rtl="0" eaLnBrk="1" latinLnBrk="0" hangingPunct="1">
        <a:lnSpc>
          <a:spcPct val="90000"/>
        </a:lnSpc>
        <a:spcBef>
          <a:spcPts val="400"/>
        </a:spcBef>
        <a:buClr>
          <a:srgbClr val="CDCDCD"/>
        </a:buClr>
        <a:buSzPct val="110000"/>
        <a:buFont typeface="Wingdings" panose="05000000000000000000" pitchFamily="2" charset="2"/>
        <a:buChar char="§"/>
        <a:defRPr lang="en-US" sz="1200" kern="1200" spc="0" baseline="0" dirty="0" smtClean="0">
          <a:gradFill>
            <a:gsLst>
              <a:gs pos="0">
                <a:schemeClr val="tx1"/>
              </a:gs>
              <a:gs pos="98000">
                <a:schemeClr val="tx1"/>
              </a:gs>
            </a:gsLst>
            <a:lin ang="5400000" scaled="0"/>
          </a:gra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590535" indent="-133347" algn="l" defTabSz="914378" rtl="0" eaLnBrk="1" latinLnBrk="0" hangingPunct="1">
        <a:lnSpc>
          <a:spcPct val="90000"/>
        </a:lnSpc>
        <a:spcBef>
          <a:spcPts val="300"/>
        </a:spcBef>
        <a:buClr>
          <a:srgbClr val="CDCDCD"/>
        </a:buClr>
        <a:buSzPct val="110000"/>
        <a:buFont typeface="Wingdings" panose="05000000000000000000" pitchFamily="2" charset="2"/>
        <a:buChar char="§"/>
        <a:defRPr lang="en-US" sz="1100" kern="1200" spc="0" baseline="0" dirty="0" smtClean="0">
          <a:gradFill>
            <a:gsLst>
              <a:gs pos="0">
                <a:schemeClr val="tx1"/>
              </a:gs>
              <a:gs pos="98000">
                <a:schemeClr val="tx1"/>
              </a:gs>
            </a:gsLst>
            <a:lin ang="5400000" scaled="0"/>
          </a:gra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704833" indent="-111122" algn="l" defTabSz="914378" rtl="0" eaLnBrk="1" latinLnBrk="0" hangingPunct="1">
        <a:lnSpc>
          <a:spcPct val="90000"/>
        </a:lnSpc>
        <a:spcBef>
          <a:spcPts val="300"/>
        </a:spcBef>
        <a:buClr>
          <a:srgbClr val="CDCDCD"/>
        </a:buClr>
        <a:buSzPct val="110000"/>
        <a:buFont typeface="Wingdings" panose="05000000000000000000" pitchFamily="2" charset="2"/>
        <a:buChar char="§"/>
        <a:defRPr lang="en-US" sz="1100" kern="1200" spc="0" baseline="0" dirty="0">
          <a:gradFill>
            <a:gsLst>
              <a:gs pos="0">
                <a:schemeClr val="tx1"/>
              </a:gs>
              <a:gs pos="98000">
                <a:schemeClr val="tx1"/>
              </a:gs>
            </a:gsLst>
            <a:lin ang="5400000" scaled="0"/>
          </a:gra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537" indent="-228594" algn="l" defTabSz="914378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8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5" indent="-228594" algn="l" defTabSz="914378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8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8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2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1620">
          <p15:clr>
            <a:srgbClr val="F26B43"/>
          </p15:clr>
        </p15:guide>
        <p15:guide id="2" pos="2880">
          <p15:clr>
            <a:srgbClr val="F26B43"/>
          </p15:clr>
        </p15:guide>
        <p15:guide id="3" pos="146">
          <p15:clr>
            <a:srgbClr val="F26B43"/>
          </p15:clr>
        </p15:guide>
        <p15:guide id="4" pos="246">
          <p15:clr>
            <a:srgbClr val="F26B43"/>
          </p15:clr>
        </p15:guide>
        <p15:guide id="5" pos="5518">
          <p15:clr>
            <a:srgbClr val="F26B43"/>
          </p15:clr>
        </p15:guide>
        <p15:guide id="6" pos="5616">
          <p15:clr>
            <a:srgbClr val="F26B43"/>
          </p15:clr>
        </p15:guide>
        <p15:guide id="7" orient="horz" pos="154">
          <p15:clr>
            <a:srgbClr val="F26B43"/>
          </p15:clr>
        </p15:guide>
        <p15:guide id="8" orient="horz" pos="672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eg"/><Relationship Id="rId2" Type="http://schemas.openxmlformats.org/officeDocument/2006/relationships/slideLayout" Target="../slideLayouts/slideLayout27.xml"/><Relationship Id="rId1" Type="http://schemas.openxmlformats.org/officeDocument/2006/relationships/themeOverride" Target="../theme/themeOverride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slideLayout" Target="../slideLayouts/slideLayout27.xml"/><Relationship Id="rId1" Type="http://schemas.openxmlformats.org/officeDocument/2006/relationships/themeOverride" Target="../theme/themeOverride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pugley.sharepoint.com/sites/pugtastic" TargetMode="External"/><Relationship Id="rId2" Type="http://schemas.openxmlformats.org/officeDocument/2006/relationships/slideLayout" Target="../slideLayouts/slideLayout27.xml"/><Relationship Id="rId1" Type="http://schemas.openxmlformats.org/officeDocument/2006/relationships/themeOverride" Target="../theme/themeOverride7.xml"/><Relationship Id="rId5" Type="http://schemas.openxmlformats.org/officeDocument/2006/relationships/hyperlink" Target="http://pugley.sharepoint.com/sites/pugtastic-Dev" TargetMode="External"/><Relationship Id="rId4" Type="http://schemas.openxmlformats.org/officeDocument/2006/relationships/hyperlink" Target="http://pugley.sharepoint.com/sites/pugtastic-QA" TargetMode="Externa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7.xml"/><Relationship Id="rId5" Type="http://schemas.openxmlformats.org/officeDocument/2006/relationships/image" Target="../media/image43.png"/><Relationship Id="rId4" Type="http://schemas.openxmlformats.org/officeDocument/2006/relationships/image" Target="../media/image42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jaredmatfess.com/" TargetMode="External"/><Relationship Id="rId7" Type="http://schemas.openxmlformats.org/officeDocument/2006/relationships/image" Target="../media/image41.jpg"/><Relationship Id="rId2" Type="http://schemas.openxmlformats.org/officeDocument/2006/relationships/hyperlink" Target="http://www.ctspug.org/" TargetMode="Externa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40.png"/><Relationship Id="rId5" Type="http://schemas.openxmlformats.org/officeDocument/2006/relationships/hyperlink" Target="http://www.slideshare.net/jmatfess/" TargetMode="External"/><Relationship Id="rId4" Type="http://schemas.openxmlformats.org/officeDocument/2006/relationships/hyperlink" Target="mailto:JaredM@slalom.com" TargetMode="Externa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27.xml"/><Relationship Id="rId1" Type="http://schemas.openxmlformats.org/officeDocument/2006/relationships/themeOverride" Target="../theme/themeOverride8.xml"/><Relationship Id="rId4" Type="http://schemas.openxmlformats.org/officeDocument/2006/relationships/image" Target="../media/image62.emf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jpeg"/><Relationship Id="rId2" Type="http://schemas.openxmlformats.org/officeDocument/2006/relationships/slideLayout" Target="../slideLayouts/slideLayout27.xml"/><Relationship Id="rId1" Type="http://schemas.openxmlformats.org/officeDocument/2006/relationships/themeOverride" Target="../theme/themeOverride9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2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jpeg"/><Relationship Id="rId3" Type="http://schemas.openxmlformats.org/officeDocument/2006/relationships/image" Target="../media/image42.png"/><Relationship Id="rId7" Type="http://schemas.openxmlformats.org/officeDocument/2006/relationships/image" Target="../media/image4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45.png"/><Relationship Id="rId5" Type="http://schemas.openxmlformats.org/officeDocument/2006/relationships/image" Target="../media/image44.png"/><Relationship Id="rId10" Type="http://schemas.openxmlformats.org/officeDocument/2006/relationships/image" Target="../media/image49.jpeg"/><Relationship Id="rId4" Type="http://schemas.openxmlformats.org/officeDocument/2006/relationships/image" Target="../media/image43.png"/><Relationship Id="rId9" Type="http://schemas.openxmlformats.org/officeDocument/2006/relationships/image" Target="../media/image48.jpe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jpg"/><Relationship Id="rId2" Type="http://schemas.openxmlformats.org/officeDocument/2006/relationships/slideLayout" Target="../slideLayouts/slideLayout28.xml"/><Relationship Id="rId1" Type="http://schemas.openxmlformats.org/officeDocument/2006/relationships/themeOverride" Target="../theme/themeOverride10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jpg"/><Relationship Id="rId2" Type="http://schemas.openxmlformats.org/officeDocument/2006/relationships/slideLayout" Target="../slideLayouts/slideLayout27.xml"/><Relationship Id="rId1" Type="http://schemas.openxmlformats.org/officeDocument/2006/relationships/themeOverride" Target="../theme/themeOverride1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27.xml"/><Relationship Id="rId1" Type="http://schemas.openxmlformats.org/officeDocument/2006/relationships/themeOverride" Target="../theme/themeOverride12.xml"/><Relationship Id="rId5" Type="http://schemas.openxmlformats.org/officeDocument/2006/relationships/image" Target="../media/image68.png"/><Relationship Id="rId4" Type="http://schemas.openxmlformats.org/officeDocument/2006/relationships/image" Target="../media/image67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27.xml"/><Relationship Id="rId1" Type="http://schemas.openxmlformats.org/officeDocument/2006/relationships/themeOverride" Target="../theme/themeOverride13.xml"/><Relationship Id="rId6" Type="http://schemas.openxmlformats.org/officeDocument/2006/relationships/image" Target="../media/image71.png"/><Relationship Id="rId5" Type="http://schemas.openxmlformats.org/officeDocument/2006/relationships/image" Target="../media/image70.png"/><Relationship Id="rId4" Type="http://schemas.openxmlformats.org/officeDocument/2006/relationships/image" Target="../media/image69.pn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slideLayout" Target="../slideLayouts/slideLayout27.xml"/><Relationship Id="rId1" Type="http://schemas.openxmlformats.org/officeDocument/2006/relationships/themeOverride" Target="../theme/themeOverride14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slideLayout" Target="../slideLayouts/slideLayout27.xml"/><Relationship Id="rId1" Type="http://schemas.openxmlformats.org/officeDocument/2006/relationships/themeOverride" Target="../theme/themeOverride15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slideLayout" Target="../slideLayouts/slideLayout27.xml"/><Relationship Id="rId1" Type="http://schemas.openxmlformats.org/officeDocument/2006/relationships/themeOverride" Target="../theme/themeOverride1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slideLayout" Target="../slideLayouts/slideLayout27.xml"/><Relationship Id="rId1" Type="http://schemas.openxmlformats.org/officeDocument/2006/relationships/themeOverride" Target="../theme/themeOverride1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2" Type="http://schemas.openxmlformats.org/officeDocument/2006/relationships/slideLayout" Target="../slideLayouts/slideLayout27.xml"/><Relationship Id="rId1" Type="http://schemas.openxmlformats.org/officeDocument/2006/relationships/themeOverride" Target="../theme/themeOverride17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2" Type="http://schemas.openxmlformats.org/officeDocument/2006/relationships/slideLayout" Target="../slideLayouts/slideLayout27.xml"/><Relationship Id="rId1" Type="http://schemas.openxmlformats.org/officeDocument/2006/relationships/themeOverride" Target="../theme/themeOverride18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7.xml"/><Relationship Id="rId1" Type="http://schemas.openxmlformats.org/officeDocument/2006/relationships/themeOverride" Target="../theme/themeOverride19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2" Type="http://schemas.openxmlformats.org/officeDocument/2006/relationships/slideLayout" Target="../slideLayouts/slideLayout27.xml"/><Relationship Id="rId1" Type="http://schemas.openxmlformats.org/officeDocument/2006/relationships/themeOverride" Target="../theme/themeOverride20.xml"/><Relationship Id="rId4" Type="http://schemas.openxmlformats.org/officeDocument/2006/relationships/image" Target="../media/image78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png"/><Relationship Id="rId2" Type="http://schemas.openxmlformats.org/officeDocument/2006/relationships/slideLayout" Target="../slideLayouts/slideLayout27.xml"/><Relationship Id="rId1" Type="http://schemas.openxmlformats.org/officeDocument/2006/relationships/themeOverride" Target="../theme/themeOverride21.xml"/><Relationship Id="rId4" Type="http://schemas.openxmlformats.org/officeDocument/2006/relationships/image" Target="../media/image80.pn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png"/><Relationship Id="rId2" Type="http://schemas.openxmlformats.org/officeDocument/2006/relationships/slideLayout" Target="../slideLayouts/slideLayout27.xml"/><Relationship Id="rId1" Type="http://schemas.openxmlformats.org/officeDocument/2006/relationships/themeOverride" Target="../theme/themeOverride2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png"/><Relationship Id="rId2" Type="http://schemas.openxmlformats.org/officeDocument/2006/relationships/slideLayout" Target="../slideLayouts/slideLayout27.xml"/><Relationship Id="rId1" Type="http://schemas.openxmlformats.org/officeDocument/2006/relationships/themeOverride" Target="../theme/themeOverride23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png"/><Relationship Id="rId2" Type="http://schemas.openxmlformats.org/officeDocument/2006/relationships/slideLayout" Target="../slideLayouts/slideLayout27.xml"/><Relationship Id="rId1" Type="http://schemas.openxmlformats.org/officeDocument/2006/relationships/themeOverride" Target="../theme/themeOverride24.xml"/><Relationship Id="rId4" Type="http://schemas.openxmlformats.org/officeDocument/2006/relationships/image" Target="../media/image84.pn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png"/><Relationship Id="rId2" Type="http://schemas.openxmlformats.org/officeDocument/2006/relationships/slideLayout" Target="../slideLayouts/slideLayout27.xml"/><Relationship Id="rId1" Type="http://schemas.openxmlformats.org/officeDocument/2006/relationships/themeOverride" Target="../theme/themeOverride2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slideLayout" Target="../slideLayouts/slideLayout27.xml"/><Relationship Id="rId1" Type="http://schemas.openxmlformats.org/officeDocument/2006/relationships/themeOverride" Target="../theme/themeOverride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7.xml"/><Relationship Id="rId1" Type="http://schemas.openxmlformats.org/officeDocument/2006/relationships/themeOverride" Target="../theme/themeOverride26.xml"/></Relationships>
</file>

<file path=ppt/slides/_rels/slide52.xml.rels><?xml version="1.0" encoding="UTF-8" standalone="yes"?>
<Relationships xmlns="http://schemas.openxmlformats.org/package/2006/relationships"><Relationship Id="rId8" Type="http://schemas.openxmlformats.org/officeDocument/2006/relationships/hyperlink" Target="https://jaredmatfess.wordpress.com/2016/05/04/creating-subsites-using-rest-api-from-sharepoint-designer-workflow/" TargetMode="External"/><Relationship Id="rId3" Type="http://schemas.openxmlformats.org/officeDocument/2006/relationships/hyperlink" Target="https://github.com/JaredMatfess/SPSBoston2015" TargetMode="External"/><Relationship Id="rId7" Type="http://schemas.openxmlformats.org/officeDocument/2006/relationships/hyperlink" Target="https://jaredmatfess.wordpress.com/2016/05/08/changing-a-sites-master-page-using-rest-via-sharepoint-designer-workflow/" TargetMode="External"/><Relationship Id="rId2" Type="http://schemas.openxmlformats.org/officeDocument/2006/relationships/slideLayout" Target="../slideLayouts/slideLayout27.xml"/><Relationship Id="rId1" Type="http://schemas.openxmlformats.org/officeDocument/2006/relationships/themeOverride" Target="../theme/themeOverride27.xml"/><Relationship Id="rId6" Type="http://schemas.openxmlformats.org/officeDocument/2006/relationships/hyperlink" Target="https://code.msdn.microsoft.com/office/Client-side-rendering-JS-2ed3538a" TargetMode="External"/><Relationship Id="rId5" Type="http://schemas.openxmlformats.org/officeDocument/2006/relationships/hyperlink" Target="https://chrisstahl.wordpress.com/2014/05/29/getting-started-with-rest-in-sharepoint-2013-part-i/" TargetMode="External"/><Relationship Id="rId4" Type="http://schemas.openxmlformats.org/officeDocument/2006/relationships/hyperlink" Target="https://msdn.microsoft.com/en-us/library/office/ff521587(v=office.14).aspx" TargetMode="Externa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2" Type="http://schemas.openxmlformats.org/officeDocument/2006/relationships/slideLayout" Target="../slideLayouts/slideLayout27.xml"/><Relationship Id="rId1" Type="http://schemas.openxmlformats.org/officeDocument/2006/relationships/themeOverride" Target="../theme/themeOverride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7.xml"/><Relationship Id="rId1" Type="http://schemas.openxmlformats.org/officeDocument/2006/relationships/themeOverride" Target="../theme/themeOverride4.xml"/><Relationship Id="rId5" Type="http://schemas.openxmlformats.org/officeDocument/2006/relationships/image" Target="../media/image53.jpg"/><Relationship Id="rId4" Type="http://schemas.openxmlformats.org/officeDocument/2006/relationships/hyperlink" Target="http://sympmarc.com/2016/03/07/are-we-on-the-cusp-of-a-citizen-developer-revolution/" TargetMode="Externa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2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463660" y="2229408"/>
            <a:ext cx="8183720" cy="889474"/>
          </a:xfrm>
        </p:spPr>
        <p:txBody>
          <a:bodyPr/>
          <a:lstStyle/>
          <a:p>
            <a:r>
              <a:rPr lang="en-US" dirty="0"/>
              <a:t>Power Users Tips &amp; Tricks for Building Business Applications</a:t>
            </a: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Jared Matfess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481565" y="3456973"/>
            <a:ext cx="5652808" cy="216982"/>
          </a:xfrm>
        </p:spPr>
        <p:txBody>
          <a:bodyPr/>
          <a:lstStyle/>
          <a:p>
            <a:r>
              <a:rPr lang="en-US" dirty="0" smtClean="0"/>
              <a:t>Solution Architect, Slalom </a:t>
            </a:r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5508927" y="4263179"/>
            <a:ext cx="2374946" cy="4801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90000"/>
              </a:lnSpc>
              <a:spcBef>
                <a:spcPts val="1200"/>
              </a:spcBef>
              <a:buClr>
                <a:srgbClr val="CC0000"/>
              </a:buClr>
              <a:buSzPct val="110000"/>
            </a:pPr>
            <a:r>
              <a:rPr lang="en-US" sz="28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#</a:t>
            </a:r>
            <a:r>
              <a:rPr lang="en-US" sz="2800" b="1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SPTechCon</a:t>
            </a:r>
            <a:endParaRPr lang="en-US" sz="2800" b="1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24950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SDLC &amp; SharePoint Business Solutions</a:t>
            </a:r>
            <a:endParaRPr lang="en-US" dirty="0"/>
          </a:p>
        </p:txBody>
      </p:sp>
      <p:pic>
        <p:nvPicPr>
          <p:cNvPr id="10" name="Picture 4" descr="https://s-media-cache-ak0.pinimg.com/736x/7c/39/80/7c39801cfb1081d00b50058df97e4f40.jpg"/>
          <p:cNvPicPr>
            <a:picLocks noGrp="1" noChangeAspect="1" noChangeArrowheads="1"/>
          </p:cNvPicPr>
          <p:nvPr>
            <p:ph sz="quarter" idx="14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 bwMode="auto">
          <a:xfrm>
            <a:off x="2051741" y="999637"/>
            <a:ext cx="5045524" cy="33179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7103655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A37C95-3A7F-4C90-9D28-0B573484ACDD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Planning for content promotion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4"/>
          </p:nvPr>
        </p:nvSpPr>
        <p:spPr>
          <a:xfrm>
            <a:off x="390525" y="1068388"/>
            <a:ext cx="8358188" cy="3154710"/>
          </a:xfrm>
        </p:spPr>
        <p:txBody>
          <a:bodyPr/>
          <a:lstStyle/>
          <a:p>
            <a:r>
              <a:rPr lang="en-US" b="1" dirty="0" smtClean="0"/>
              <a:t>Site Collection Backup &amp; Restore</a:t>
            </a:r>
          </a:p>
          <a:p>
            <a:pPr lvl="1"/>
            <a:r>
              <a:rPr lang="en-US" dirty="0" smtClean="0"/>
              <a:t>Helpful for initial development phases</a:t>
            </a:r>
          </a:p>
          <a:p>
            <a:pPr lvl="1"/>
            <a:r>
              <a:rPr lang="en-US" dirty="0" smtClean="0"/>
              <a:t>Becomes unusable once you have production data</a:t>
            </a:r>
            <a:br>
              <a:rPr lang="en-US" dirty="0" smtClean="0"/>
            </a:br>
            <a:endParaRPr lang="en-US" dirty="0" smtClean="0"/>
          </a:p>
          <a:p>
            <a:r>
              <a:rPr lang="en-US" b="1" dirty="0" smtClean="0"/>
              <a:t>Manual Recreation </a:t>
            </a:r>
          </a:p>
          <a:p>
            <a:pPr lvl="1"/>
            <a:r>
              <a:rPr lang="en-US" dirty="0" smtClean="0"/>
              <a:t>Mistake-prone &amp; time consuming</a:t>
            </a:r>
          </a:p>
          <a:p>
            <a:pPr lvl="1"/>
            <a:endParaRPr lang="en-US" dirty="0"/>
          </a:p>
          <a:p>
            <a:r>
              <a:rPr lang="en-US" b="1" dirty="0" smtClean="0"/>
              <a:t>Third Party Tooling</a:t>
            </a:r>
          </a:p>
          <a:p>
            <a:pPr lvl="1"/>
            <a:r>
              <a:rPr lang="en-US" dirty="0" smtClean="0"/>
              <a:t>Can enable seamless content migration &amp; transformation</a:t>
            </a:r>
          </a:p>
          <a:p>
            <a:pPr lvl="1"/>
            <a:r>
              <a:rPr lang="en-US" dirty="0" smtClean="0"/>
              <a:t>Examples: </a:t>
            </a:r>
            <a:r>
              <a:rPr lang="en-US" dirty="0" err="1" smtClean="0"/>
              <a:t>ShareGate</a:t>
            </a:r>
            <a:r>
              <a:rPr lang="en-US" dirty="0" smtClean="0"/>
              <a:t>, </a:t>
            </a:r>
            <a:r>
              <a:rPr lang="en-US" dirty="0" err="1" smtClean="0"/>
              <a:t>AvePoint</a:t>
            </a:r>
            <a:r>
              <a:rPr lang="en-US" dirty="0" smtClean="0"/>
              <a:t> Content Manager, </a:t>
            </a:r>
            <a:r>
              <a:rPr lang="en-US" dirty="0" err="1" smtClean="0"/>
              <a:t>Metalogix</a:t>
            </a:r>
            <a:r>
              <a:rPr lang="en-US" dirty="0" smtClean="0"/>
              <a:t> Content Matrix, etc.</a:t>
            </a:r>
          </a:p>
          <a:p>
            <a:pPr lvl="1"/>
            <a:endParaRPr lang="en-US" dirty="0"/>
          </a:p>
        </p:txBody>
      </p:sp>
      <p:pic>
        <p:nvPicPr>
          <p:cNvPr id="6" name="Picture 2" descr="http://rebrick.lego.com/en-US/BottomMenu/~/media/System/TitleIcons/legoMan.ashx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2017" y="1005707"/>
            <a:ext cx="1186841" cy="16378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/>
          <p:cNvSpPr/>
          <p:nvPr/>
        </p:nvSpPr>
        <p:spPr>
          <a:xfrm>
            <a:off x="231775" y="4328435"/>
            <a:ext cx="834309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u="sng" dirty="0"/>
              <a:t>http://jaredmatfess.com/2015/06/software-development-lifecycle-sharepoint-business-solutions/</a:t>
            </a:r>
          </a:p>
        </p:txBody>
      </p:sp>
    </p:spTree>
    <p:extLst>
      <p:ext uri="{BB962C8B-B14F-4D97-AF65-F5344CB8AC3E}">
        <p14:creationId xmlns:p14="http://schemas.microsoft.com/office/powerpoint/2010/main" val="191966103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A37C95-3A7F-4C90-9D28-0B573484ACDD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SharePoint Online / O365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4"/>
          </p:nvPr>
        </p:nvSpPr>
        <p:spPr>
          <a:xfrm>
            <a:off x="390525" y="1068388"/>
            <a:ext cx="8358188" cy="3557897"/>
          </a:xfrm>
        </p:spPr>
        <p:txBody>
          <a:bodyPr/>
          <a:lstStyle/>
          <a:p>
            <a:r>
              <a:rPr lang="en-US" dirty="0" smtClean="0"/>
              <a:t>There is no concept of Production / Staging / Development environments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You could create separate site collection(s):</a:t>
            </a:r>
          </a:p>
          <a:p>
            <a:pPr lvl="1"/>
            <a:r>
              <a:rPr lang="en-US" dirty="0" smtClean="0">
                <a:hlinkClick r:id="rId3"/>
              </a:rPr>
              <a:t>http://pugley.sharepoint.com/sites/pugtastic</a:t>
            </a:r>
            <a:endParaRPr lang="en-US" dirty="0" smtClean="0"/>
          </a:p>
          <a:p>
            <a:pPr lvl="1"/>
            <a:r>
              <a:rPr lang="en-US" dirty="0">
                <a:hlinkClick r:id="rId4"/>
              </a:rPr>
              <a:t>http://</a:t>
            </a:r>
            <a:r>
              <a:rPr lang="en-US" dirty="0" smtClean="0">
                <a:hlinkClick r:id="rId4"/>
              </a:rPr>
              <a:t>pugley.sharepoint.com/sites/pugtastic-QA</a:t>
            </a:r>
            <a:endParaRPr lang="en-US" dirty="0" smtClean="0"/>
          </a:p>
          <a:p>
            <a:pPr lvl="1"/>
            <a:r>
              <a:rPr lang="en-US" dirty="0">
                <a:hlinkClick r:id="rId5"/>
              </a:rPr>
              <a:t>http://</a:t>
            </a:r>
            <a:r>
              <a:rPr lang="en-US" dirty="0" smtClean="0">
                <a:hlinkClick r:id="rId5"/>
              </a:rPr>
              <a:t>pugley.sharepoint.com/sites/pugtastic-Dev</a:t>
            </a:r>
            <a:endParaRPr lang="en-US" dirty="0" smtClean="0"/>
          </a:p>
          <a:p>
            <a:pPr lvl="1"/>
            <a:endParaRPr lang="en-US" dirty="0"/>
          </a:p>
          <a:p>
            <a:r>
              <a:rPr lang="en-US" dirty="0" smtClean="0"/>
              <a:t>3</a:t>
            </a:r>
            <a:r>
              <a:rPr lang="en-US" baseline="30000" dirty="0" smtClean="0"/>
              <a:t>rd</a:t>
            </a:r>
            <a:r>
              <a:rPr lang="en-US" dirty="0" smtClean="0"/>
              <a:t> party solution recommended to promote the content (migration)</a:t>
            </a:r>
          </a:p>
          <a:p>
            <a:pPr lvl="1"/>
            <a:endParaRPr lang="en-US" dirty="0"/>
          </a:p>
          <a:p>
            <a:pPr marL="173037" lvl="1" indent="0">
              <a:buNone/>
            </a:pPr>
            <a:endParaRPr lang="en-US" dirty="0" smtClean="0"/>
          </a:p>
          <a:p>
            <a:pPr lvl="1"/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962788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733742" y="2212369"/>
            <a:ext cx="6343951" cy="720710"/>
          </a:xfrm>
        </p:spPr>
        <p:txBody>
          <a:bodyPr/>
          <a:lstStyle/>
          <a:p>
            <a:r>
              <a:rPr lang="en-US" dirty="0" smtClean="0"/>
              <a:t>SharePoint &amp; JSOM</a:t>
            </a:r>
            <a:endParaRPr lang="en-US" dirty="0"/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Building the house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294967295"/>
          </p:nvPr>
        </p:nvSpPr>
        <p:spPr>
          <a:xfrm>
            <a:off x="7010400" y="4960938"/>
            <a:ext cx="2133600" cy="147637"/>
          </a:xfrm>
        </p:spPr>
        <p:txBody>
          <a:bodyPr/>
          <a:lstStyle/>
          <a:p>
            <a:fld id="{4CA37C95-3A7F-4C90-9D28-0B573484ACDD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2025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Getting Data In &amp; Out of SharePoint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4"/>
          </p:nvPr>
        </p:nvSpPr>
        <p:spPr>
          <a:xfrm>
            <a:off x="390525" y="1068388"/>
            <a:ext cx="8358188" cy="2342180"/>
          </a:xfrm>
        </p:spPr>
        <p:txBody>
          <a:bodyPr/>
          <a:lstStyle/>
          <a:p>
            <a:r>
              <a:rPr lang="en-US" dirty="0" smtClean="0"/>
              <a:t>SharePoint’s REST API</a:t>
            </a:r>
          </a:p>
          <a:p>
            <a:pPr lvl="1"/>
            <a:r>
              <a:rPr lang="en-US" dirty="0" smtClean="0"/>
              <a:t>Can be leveraged inside &amp; outside of SharePoint 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Client Context Class of SharePoint Object Model</a:t>
            </a:r>
          </a:p>
          <a:p>
            <a:pPr lvl="1"/>
            <a:r>
              <a:rPr lang="en-US" dirty="0" smtClean="0"/>
              <a:t>Client side library for remotely communicating with SharePoint</a:t>
            </a:r>
          </a:p>
          <a:p>
            <a:pPr lvl="1"/>
            <a:r>
              <a:rPr lang="en-US" dirty="0" smtClean="0"/>
              <a:t>Requires SharePoint specific JavaScript files already loaded to use</a:t>
            </a:r>
          </a:p>
          <a:p>
            <a:pPr lvl="1"/>
            <a:endParaRPr lang="en-US" dirty="0"/>
          </a:p>
          <a:p>
            <a:r>
              <a:rPr lang="en-US" dirty="0" smtClean="0"/>
              <a:t>In my opinion, it’s much easier to get started with learning REST first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96141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REpresentational</a:t>
            </a:r>
            <a:r>
              <a:rPr lang="en-US" dirty="0" smtClean="0"/>
              <a:t> State Transfer (REST)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A37C95-3A7F-4C90-9D28-0B573484ACDD}" type="slidenum">
              <a:rPr lang="en-US" smtClean="0"/>
              <a:t>15</a:t>
            </a:fld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4"/>
          </p:nvPr>
        </p:nvSpPr>
        <p:spPr>
          <a:xfrm>
            <a:off x="388938" y="1217613"/>
            <a:ext cx="8353425" cy="2951577"/>
          </a:xfrm>
        </p:spPr>
        <p:txBody>
          <a:bodyPr/>
          <a:lstStyle/>
          <a:p>
            <a:r>
              <a:rPr lang="en-US" dirty="0"/>
              <a:t>Something Roy Fielding described in 2000 as a way to share data over HTTP</a:t>
            </a:r>
          </a:p>
          <a:p>
            <a:r>
              <a:rPr lang="en-US" dirty="0"/>
              <a:t>REST (or </a:t>
            </a:r>
            <a:r>
              <a:rPr lang="en-US" dirty="0" err="1"/>
              <a:t>RESTful</a:t>
            </a:r>
            <a:r>
              <a:rPr lang="en-US" dirty="0"/>
              <a:t>) services are based on four design principles:</a:t>
            </a:r>
          </a:p>
          <a:p>
            <a:pPr marL="0" indent="0">
              <a:buNone/>
            </a:pPr>
            <a:endParaRPr lang="en-US" dirty="0"/>
          </a:p>
          <a:p>
            <a:pPr marL="566737" lvl="1" indent="-342900">
              <a:buFont typeface="+mj-lt"/>
              <a:buAutoNum type="arabicPeriod"/>
            </a:pPr>
            <a:r>
              <a:rPr lang="en-US" dirty="0"/>
              <a:t>Use HTTP methods explicitly (POST, GET, PUT, DELETE)</a:t>
            </a:r>
          </a:p>
          <a:p>
            <a:pPr marL="566737" lvl="1" indent="-342900">
              <a:buFont typeface="+mj-lt"/>
              <a:buAutoNum type="arabicPeriod"/>
            </a:pPr>
            <a:r>
              <a:rPr lang="en-US" dirty="0"/>
              <a:t>Be stateless</a:t>
            </a:r>
          </a:p>
          <a:p>
            <a:pPr marL="566737" lvl="1" indent="-342900">
              <a:buFont typeface="+mj-lt"/>
              <a:buAutoNum type="arabicPeriod"/>
            </a:pPr>
            <a:r>
              <a:rPr lang="en-US" dirty="0"/>
              <a:t>Expose directory structure-like URIs</a:t>
            </a:r>
          </a:p>
          <a:p>
            <a:pPr marL="566737" lvl="1" indent="-342900">
              <a:buFont typeface="+mj-lt"/>
              <a:buAutoNum type="arabicPeriod"/>
            </a:pPr>
            <a:r>
              <a:rPr lang="en-US" dirty="0"/>
              <a:t>Transfer XML, JavaScript Object Notation (JSON), or both</a:t>
            </a:r>
          </a:p>
          <a:p>
            <a:pPr marL="566737" lvl="1" indent="-342900">
              <a:buFont typeface="+mj-lt"/>
              <a:buAutoNum type="arabicPeriod"/>
            </a:pPr>
            <a:endParaRPr lang="en-US" dirty="0"/>
          </a:p>
          <a:p>
            <a:r>
              <a:rPr lang="en-US" dirty="0"/>
              <a:t>Implementation details of a </a:t>
            </a:r>
            <a:r>
              <a:rPr lang="en-US" dirty="0" err="1"/>
              <a:t>RESTful</a:t>
            </a:r>
            <a:r>
              <a:rPr lang="en-US" dirty="0"/>
              <a:t> service are left up to the implementer</a:t>
            </a:r>
          </a:p>
        </p:txBody>
      </p:sp>
    </p:spTree>
    <p:extLst>
      <p:ext uri="{BB962C8B-B14F-4D97-AF65-F5344CB8AC3E}">
        <p14:creationId xmlns:p14="http://schemas.microsoft.com/office/powerpoint/2010/main" val="24074226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A37C95-3A7F-4C90-9D28-0B573484ACDD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Refresher on HTTP Verbs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4"/>
          </p:nvPr>
        </p:nvSpPr>
        <p:spPr>
          <a:xfrm>
            <a:off x="390525" y="1068388"/>
            <a:ext cx="8358188" cy="2105192"/>
          </a:xfrm>
        </p:spPr>
        <p:txBody>
          <a:bodyPr/>
          <a:lstStyle/>
          <a:p>
            <a:r>
              <a:rPr lang="en-US" dirty="0" smtClean="0"/>
              <a:t>HTTP POST – create a new entry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HTTP GET – retrieve resources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HTTP PUT – update/replace the resource being targeted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HTTP Delete – delete the resources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8957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A37C95-3A7F-4C90-9D28-0B573484ACDD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REST URL Deconstructed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4"/>
          </p:nvPr>
        </p:nvSpPr>
        <p:spPr>
          <a:xfrm>
            <a:off x="390525" y="1068388"/>
            <a:ext cx="8358188" cy="1883593"/>
          </a:xfrm>
        </p:spPr>
        <p:txBody>
          <a:bodyPr/>
          <a:lstStyle/>
          <a:p>
            <a:r>
              <a:rPr lang="en-US" b="1" dirty="0">
                <a:solidFill>
                  <a:schemeClr val="accent3">
                    <a:lumMod val="75000"/>
                  </a:schemeClr>
                </a:solidFill>
              </a:rPr>
              <a:t>https://jaredmatfess.sharepoint.com/sites/javascript</a:t>
            </a:r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/_</a:t>
            </a:r>
            <a:r>
              <a:rPr lang="en-US" dirty="0" err="1">
                <a:solidFill>
                  <a:schemeClr val="accent1">
                    <a:lumMod val="75000"/>
                  </a:schemeClr>
                </a:solidFill>
              </a:rPr>
              <a:t>api</a:t>
            </a:r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/web/lists/</a:t>
            </a:r>
            <a:r>
              <a:rPr lang="en-US" dirty="0" err="1">
                <a:solidFill>
                  <a:schemeClr val="accent1">
                    <a:lumMod val="75000"/>
                  </a:schemeClr>
                </a:solidFill>
              </a:rPr>
              <a:t>getbytitle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(‘Images')</a:t>
            </a:r>
            <a:r>
              <a:rPr lang="en-US" dirty="0" smtClean="0">
                <a:solidFill>
                  <a:srgbClr val="7030A0"/>
                </a:solidFill>
              </a:rPr>
              <a:t>/items?select=Title,Description,URL,Thumbnail,FullSize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>
                <a:solidFill>
                  <a:schemeClr val="accent3">
                    <a:lumMod val="75000"/>
                  </a:schemeClr>
                </a:solidFill>
              </a:rPr>
              <a:t>Service Root URL</a:t>
            </a:r>
          </a:p>
          <a:p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Resource Path</a:t>
            </a:r>
          </a:p>
          <a:p>
            <a:r>
              <a:rPr lang="en-US" dirty="0" smtClean="0">
                <a:solidFill>
                  <a:srgbClr val="7030A0"/>
                </a:solidFill>
              </a:rPr>
              <a:t>Query</a:t>
            </a:r>
            <a:endParaRPr lang="en-US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1888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Working with REST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A37C95-3A7F-4C90-9D28-0B573484ACDD}" type="slidenum">
              <a:rPr lang="en-US" smtClean="0"/>
              <a:t>18</a:t>
            </a:fld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4"/>
          </p:nvPr>
        </p:nvSpPr>
        <p:spPr>
          <a:xfrm>
            <a:off x="388938" y="901847"/>
            <a:ext cx="8353425" cy="249299"/>
          </a:xfrm>
        </p:spPr>
        <p:txBody>
          <a:bodyPr/>
          <a:lstStyle/>
          <a:p>
            <a:r>
              <a:rPr lang="en-US" dirty="0" smtClean="0"/>
              <a:t>Since REST uses HTTP methods you can test your queries in the browser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/>
          <a:srcRect r="55157"/>
          <a:stretch/>
        </p:blipFill>
        <p:spPr>
          <a:xfrm>
            <a:off x="1219838" y="1938631"/>
            <a:ext cx="6068697" cy="2161905"/>
          </a:xfrm>
          <a:prstGeom prst="rect">
            <a:avLst/>
          </a:prstGeom>
        </p:spPr>
      </p:pic>
      <p:sp>
        <p:nvSpPr>
          <p:cNvPr id="6" name="Content Placeholder 3"/>
          <p:cNvSpPr txBox="1">
            <a:spLocks/>
          </p:cNvSpPr>
          <p:nvPr/>
        </p:nvSpPr>
        <p:spPr>
          <a:xfrm>
            <a:off x="371222" y="1217492"/>
            <a:ext cx="8665621" cy="2215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233363" indent="-233363" algn="l" defTabSz="9144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1"/>
              </a:buClr>
              <a:buSzPct val="120000"/>
              <a:buFontTx/>
              <a:buBlip>
                <a:blip r:embed="rId4"/>
              </a:buBlip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204788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5"/>
              </a:buClr>
              <a:buSzPct val="120000"/>
              <a:buFontTx/>
              <a:buBlip>
                <a:blip r:embed="rId5"/>
              </a:buBlip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52463" indent="-185738" algn="l" defTabSz="914400" rtl="0" eaLnBrk="1" latinLnBrk="0" hangingPunct="1">
              <a:lnSpc>
                <a:spcPct val="90000"/>
              </a:lnSpc>
              <a:spcBef>
                <a:spcPts val="400"/>
              </a:spcBef>
              <a:buClr>
                <a:schemeClr val="accent5"/>
              </a:buClr>
              <a:buSzPct val="120000"/>
              <a:buFontTx/>
              <a:buBlip>
                <a:blip r:embed="rId5"/>
              </a:buBlip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00100" indent="-138113" algn="l" defTabSz="914400" rtl="0" eaLnBrk="1" latinLnBrk="0" hangingPunct="1">
              <a:lnSpc>
                <a:spcPct val="90000"/>
              </a:lnSpc>
              <a:spcBef>
                <a:spcPts val="300"/>
              </a:spcBef>
              <a:buClr>
                <a:schemeClr val="accent5"/>
              </a:buClr>
              <a:buFontTx/>
              <a:buBlip>
                <a:blip r:embed="rId5"/>
              </a:buBlip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42975" indent="-133350" algn="l" defTabSz="914400" rtl="0" eaLnBrk="1" latinLnBrk="0" hangingPunct="1">
              <a:lnSpc>
                <a:spcPct val="90000"/>
              </a:lnSpc>
              <a:spcBef>
                <a:spcPts val="300"/>
              </a:spcBef>
              <a:buClr>
                <a:schemeClr val="accent5"/>
              </a:buClr>
              <a:buFontTx/>
              <a:buBlip>
                <a:blip r:embed="rId5"/>
              </a:buBlip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Tx/>
              <a:buNone/>
            </a:pPr>
            <a:r>
              <a:rPr lang="en-US" sz="1200" dirty="0" smtClean="0"/>
              <a:t>https://ctsharepointusergroup.sharepoint.com/bootstrap</a:t>
            </a:r>
            <a:r>
              <a:rPr lang="en-US" sz="1600" dirty="0" smtClean="0">
                <a:solidFill>
                  <a:srgbClr val="FF0000"/>
                </a:solidFill>
              </a:rPr>
              <a:t>/_api/Web/Lists/GetByTitle('CustomNews')</a:t>
            </a:r>
            <a:endParaRPr lang="en-US" sz="1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92039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Working with IE (shudder)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A37C95-3A7F-4C90-9D28-0B573484ACDD}" type="slidenum">
              <a:rPr lang="en-US" smtClean="0"/>
              <a:t>19</a:t>
            </a:fld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quarter" idx="14"/>
          </p:nvPr>
        </p:nvPicPr>
        <p:blipFill>
          <a:blip r:embed="rId3"/>
          <a:stretch>
            <a:fillRect/>
          </a:stretch>
        </p:blipFill>
        <p:spPr>
          <a:xfrm>
            <a:off x="1986071" y="1217613"/>
            <a:ext cx="5159159" cy="3328987"/>
          </a:xfrm>
          <a:prstGeom prst="rect">
            <a:avLst/>
          </a:prstGeom>
        </p:spPr>
      </p:pic>
      <p:sp>
        <p:nvSpPr>
          <p:cNvPr id="6" name="Right Arrow 5"/>
          <p:cNvSpPr/>
          <p:nvPr/>
        </p:nvSpPr>
        <p:spPr>
          <a:xfrm>
            <a:off x="1071563" y="2157413"/>
            <a:ext cx="978408" cy="484632"/>
          </a:xfrm>
          <a:prstGeom prst="right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37160" tIns="137160" rIns="137160" bIns="1371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  <a:spcBef>
                <a:spcPts val="600"/>
              </a:spcBef>
            </a:pPr>
            <a:endParaRPr lang="en-US" sz="2400" dirty="0" err="1" smtClean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45017" y="2669740"/>
            <a:ext cx="1657826" cy="4247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90000"/>
              </a:lnSpc>
              <a:spcBef>
                <a:spcPts val="1200"/>
              </a:spcBef>
              <a:buClr>
                <a:schemeClr val="accent1"/>
              </a:buClr>
            </a:pPr>
            <a:r>
              <a:rPr lang="en-US" sz="2400" dirty="0" smtClean="0"/>
              <a:t>Not helpful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50256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Quick Intro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4"/>
          </p:nvPr>
        </p:nvSpPr>
        <p:spPr>
          <a:xfrm>
            <a:off x="390525" y="1067991"/>
            <a:ext cx="8420100" cy="4204228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Solution Architect with Slalom Consulting</a:t>
            </a:r>
            <a:br>
              <a:rPr lang="en-US" dirty="0"/>
            </a:br>
            <a:r>
              <a:rPr lang="en-US" dirty="0" smtClean="0"/>
              <a:t>10</a:t>
            </a:r>
            <a:r>
              <a:rPr lang="en-US" dirty="0"/>
              <a:t>+ years in the IT Field</a:t>
            </a:r>
            <a:br>
              <a:rPr lang="en-US" dirty="0"/>
            </a:br>
            <a:endParaRPr lang="en-US" dirty="0"/>
          </a:p>
          <a:p>
            <a:pPr marL="0" indent="0">
              <a:buNone/>
            </a:pPr>
            <a:r>
              <a:rPr lang="en-US" b="1" u="sng" dirty="0"/>
              <a:t>Happily</a:t>
            </a:r>
            <a:r>
              <a:rPr lang="en-US" dirty="0"/>
              <a:t> married for </a:t>
            </a:r>
            <a:r>
              <a:rPr lang="en-US" dirty="0" smtClean="0"/>
              <a:t>5+ </a:t>
            </a:r>
            <a:r>
              <a:rPr lang="en-US" dirty="0"/>
              <a:t>years!</a:t>
            </a:r>
            <a:br>
              <a:rPr lang="en-US" dirty="0"/>
            </a:br>
            <a:endParaRPr lang="en-US" dirty="0"/>
          </a:p>
          <a:p>
            <a:pPr marL="0" indent="0">
              <a:buNone/>
            </a:pPr>
            <a:r>
              <a:rPr lang="en-US" dirty="0"/>
              <a:t>President of CT SharePoint Users Group (</a:t>
            </a:r>
            <a:r>
              <a:rPr lang="en-US" dirty="0">
                <a:hlinkClick r:id="rId2"/>
              </a:rPr>
              <a:t>www.ctspug.org</a:t>
            </a:r>
            <a:r>
              <a:rPr lang="en-US" dirty="0"/>
              <a:t>)</a:t>
            </a:r>
          </a:p>
          <a:p>
            <a:pPr marL="0" indent="0">
              <a:buNone/>
            </a:pPr>
            <a:r>
              <a:rPr lang="en-US" dirty="0"/>
              <a:t/>
            </a:r>
            <a:br>
              <a:rPr lang="en-US" dirty="0"/>
            </a:br>
            <a:r>
              <a:rPr lang="en-US" dirty="0"/>
              <a:t>Blog: </a:t>
            </a:r>
            <a:r>
              <a:rPr lang="en-US" dirty="0">
                <a:hlinkClick r:id="rId3"/>
              </a:rPr>
              <a:t>www.jaredmatfess.com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Twitter: @</a:t>
            </a:r>
            <a:r>
              <a:rPr lang="en-US" dirty="0" err="1"/>
              <a:t>JaredMatfess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E-mail: </a:t>
            </a:r>
            <a:r>
              <a:rPr lang="en-US" dirty="0">
                <a:hlinkClick r:id="rId4"/>
              </a:rPr>
              <a:t>JaredM@slalom.com</a:t>
            </a:r>
            <a:endParaRPr lang="en-US" dirty="0"/>
          </a:p>
          <a:p>
            <a:pPr marL="0" indent="0">
              <a:buNone/>
            </a:pPr>
            <a:r>
              <a:rPr lang="en-US" dirty="0" err="1"/>
              <a:t>Slideshare</a:t>
            </a:r>
            <a:r>
              <a:rPr lang="en-US" dirty="0"/>
              <a:t>: </a:t>
            </a:r>
            <a:r>
              <a:rPr lang="en-US" dirty="0">
                <a:hlinkClick r:id="rId5"/>
              </a:rPr>
              <a:t>www.slideshare.net/jmatfess/</a:t>
            </a:r>
            <a:endParaRPr lang="en-US" dirty="0"/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3669" y="1384664"/>
            <a:ext cx="1701943" cy="71510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622"/>
          <a:stretch/>
        </p:blipFill>
        <p:spPr>
          <a:xfrm>
            <a:off x="6714105" y="787446"/>
            <a:ext cx="1796347" cy="20996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3703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Let’s fix that right quick!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A37C95-3A7F-4C90-9D28-0B573484ACDD}" type="slidenum">
              <a:rPr lang="en-US" smtClean="0"/>
              <a:t>20</a:t>
            </a:fld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quarter" idx="14"/>
          </p:nvPr>
        </p:nvPicPr>
        <p:blipFill>
          <a:blip r:embed="rId3"/>
          <a:stretch>
            <a:fillRect/>
          </a:stretch>
        </p:blipFill>
        <p:spPr>
          <a:xfrm>
            <a:off x="1302421" y="1217613"/>
            <a:ext cx="6526458" cy="33289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8125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This is way more helpful!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A37C95-3A7F-4C90-9D28-0B573484ACDD}" type="slidenum">
              <a:rPr lang="en-US" smtClean="0"/>
              <a:t>21</a:t>
            </a:fld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quarter" idx="14"/>
          </p:nvPr>
        </p:nvPicPr>
        <p:blipFill>
          <a:blip r:embed="rId3"/>
          <a:stretch>
            <a:fillRect/>
          </a:stretch>
        </p:blipFill>
        <p:spPr>
          <a:xfrm>
            <a:off x="388938" y="1537671"/>
            <a:ext cx="8353425" cy="26888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6804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A37C95-3A7F-4C90-9D28-0B573484ACDD}" type="slidenum">
              <a:rPr lang="en-US" smtClean="0"/>
              <a:pPr/>
              <a:t>22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SharePoint is like me.. It butchers names..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quarter" idx="14"/>
          </p:nvPr>
        </p:nvPicPr>
        <p:blipFill>
          <a:blip r:embed="rId3"/>
          <a:stretch>
            <a:fillRect/>
          </a:stretch>
        </p:blipFill>
        <p:spPr>
          <a:xfrm>
            <a:off x="626269" y="1131888"/>
            <a:ext cx="7886700" cy="3514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8543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A37C95-3A7F-4C90-9D28-0B573484ACDD}" type="slidenum">
              <a:rPr lang="en-US" smtClean="0"/>
              <a:pPr/>
              <a:t>23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 smtClean="0"/>
              <a:t>Example: jQuery Ajax Function</a:t>
            </a:r>
            <a:endParaRPr lang="en-US" i="1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4"/>
          </p:nvPr>
        </p:nvSpPr>
        <p:spPr>
          <a:xfrm>
            <a:off x="390525" y="1068388"/>
            <a:ext cx="8358188" cy="2948499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/>
            </a:r>
            <a:br>
              <a:rPr lang="en-US" dirty="0" smtClean="0"/>
            </a:br>
            <a:r>
              <a:rPr lang="en-US" sz="2100" dirty="0" smtClean="0">
                <a:latin typeface="Arial" panose="020B0604020202020204" pitchFamily="34" charset="0"/>
                <a:cs typeface="Arial" panose="020B0604020202020204" pitchFamily="34" charset="0"/>
              </a:rPr>
              <a:t>$.</a:t>
            </a:r>
            <a:r>
              <a:rPr lang="en-US" sz="21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ajax</a:t>
            </a:r>
            <a:r>
              <a:rPr lang="en-US" sz="2100" dirty="0" smtClean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br>
              <a:rPr lang="en-US" sz="21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100" dirty="0" smtClean="0">
                <a:latin typeface="Arial" panose="020B0604020202020204" pitchFamily="34" charset="0"/>
                <a:cs typeface="Arial" panose="020B0604020202020204" pitchFamily="34" charset="0"/>
              </a:rPr>
              <a:t>{</a:t>
            </a:r>
          </a:p>
          <a:p>
            <a:pPr marL="0" indent="0">
              <a:buNone/>
            </a:pPr>
            <a:r>
              <a:rPr lang="en-US" sz="2100" dirty="0" smtClean="0">
                <a:latin typeface="Arial" panose="020B0604020202020204" pitchFamily="34" charset="0"/>
                <a:cs typeface="Arial" panose="020B0604020202020204" pitchFamily="34" charset="0"/>
              </a:rPr>
              <a:t>   url</a:t>
            </a:r>
            <a:r>
              <a:rPr lang="en-US" sz="2100" dirty="0">
                <a:latin typeface="Arial" panose="020B0604020202020204" pitchFamily="34" charset="0"/>
                <a:cs typeface="Arial" panose="020B0604020202020204" pitchFamily="34" charset="0"/>
              </a:rPr>
              <a:t>: “/sites/</a:t>
            </a:r>
            <a:r>
              <a:rPr lang="en-US" sz="2100" dirty="0" err="1">
                <a:latin typeface="Arial" panose="020B0604020202020204" pitchFamily="34" charset="0"/>
                <a:cs typeface="Arial" panose="020B0604020202020204" pitchFamily="34" charset="0"/>
              </a:rPr>
              <a:t>ctspug</a:t>
            </a:r>
            <a:r>
              <a:rPr lang="en-US" sz="2100" dirty="0">
                <a:latin typeface="Arial" panose="020B0604020202020204" pitchFamily="34" charset="0"/>
                <a:cs typeface="Arial" panose="020B0604020202020204" pitchFamily="34" charset="0"/>
              </a:rPr>
              <a:t>/_</a:t>
            </a:r>
            <a:r>
              <a:rPr lang="en-US" sz="2100" dirty="0" err="1">
                <a:latin typeface="Arial" panose="020B0604020202020204" pitchFamily="34" charset="0"/>
                <a:cs typeface="Arial" panose="020B0604020202020204" pitchFamily="34" charset="0"/>
              </a:rPr>
              <a:t>api</a:t>
            </a:r>
            <a:r>
              <a:rPr lang="en-US" sz="2100" dirty="0">
                <a:latin typeface="Arial" panose="020B0604020202020204" pitchFamily="34" charset="0"/>
                <a:cs typeface="Arial" panose="020B0604020202020204" pitchFamily="34" charset="0"/>
              </a:rPr>
              <a:t>/web/lists/</a:t>
            </a:r>
            <a:r>
              <a:rPr lang="en-US" sz="2100" dirty="0" err="1">
                <a:latin typeface="Arial" panose="020B0604020202020204" pitchFamily="34" charset="0"/>
                <a:cs typeface="Arial" panose="020B0604020202020204" pitchFamily="34" charset="0"/>
              </a:rPr>
              <a:t>getbytitle</a:t>
            </a:r>
            <a:r>
              <a:rPr lang="en-US" sz="2100" dirty="0">
                <a:latin typeface="Arial" panose="020B0604020202020204" pitchFamily="34" charset="0"/>
                <a:cs typeface="Arial" panose="020B0604020202020204" pitchFamily="34" charset="0"/>
              </a:rPr>
              <a:t>('Fake%20Data')/</a:t>
            </a:r>
            <a:r>
              <a:rPr lang="en-US" sz="2100" dirty="0" smtClean="0">
                <a:latin typeface="Arial" panose="020B0604020202020204" pitchFamily="34" charset="0"/>
                <a:cs typeface="Arial" panose="020B0604020202020204" pitchFamily="34" charset="0"/>
              </a:rPr>
              <a:t>items”,</a:t>
            </a:r>
            <a:br>
              <a:rPr lang="en-US" sz="21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100" dirty="0" smtClean="0">
                <a:latin typeface="Arial" panose="020B0604020202020204" pitchFamily="34" charset="0"/>
                <a:cs typeface="Arial" panose="020B0604020202020204" pitchFamily="34" charset="0"/>
              </a:rPr>
              <a:t>   type: “GET”,</a:t>
            </a:r>
            <a:r>
              <a:rPr lang="en-US" sz="21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21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100" dirty="0" smtClean="0">
                <a:latin typeface="Arial" panose="020B0604020202020204" pitchFamily="34" charset="0"/>
                <a:cs typeface="Arial" panose="020B0604020202020204" pitchFamily="34" charset="0"/>
              </a:rPr>
              <a:t>   headers: {</a:t>
            </a:r>
            <a:r>
              <a:rPr lang="en-US" sz="21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21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1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1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“accept”: “</a:t>
            </a:r>
            <a:r>
              <a:rPr lang="en-US" sz="21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applicaton</a:t>
            </a:r>
            <a:r>
              <a:rPr lang="en-US" sz="2100" dirty="0" smtClean="0"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en-US" sz="21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json;odata</a:t>
            </a:r>
            <a:r>
              <a:rPr lang="en-US" sz="2100" dirty="0" smtClean="0">
                <a:latin typeface="Arial" panose="020B0604020202020204" pitchFamily="34" charset="0"/>
                <a:cs typeface="Arial" panose="020B0604020202020204" pitchFamily="34" charset="0"/>
              </a:rPr>
              <a:t>=verbose”</a:t>
            </a:r>
            <a:br>
              <a:rPr lang="en-US" sz="21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1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}</a:t>
            </a:r>
          </a:p>
          <a:p>
            <a:pPr marL="0" indent="0">
              <a:buNone/>
            </a:pPr>
            <a:r>
              <a:rPr lang="en-US" sz="2100" dirty="0" smtClean="0">
                <a:latin typeface="Arial" panose="020B0604020202020204" pitchFamily="34" charset="0"/>
                <a:cs typeface="Arial" panose="020B0604020202020204" pitchFamily="34" charset="0"/>
              </a:rPr>
              <a:t>});</a:t>
            </a:r>
          </a:p>
        </p:txBody>
      </p:sp>
    </p:spTree>
    <p:extLst>
      <p:ext uri="{BB962C8B-B14F-4D97-AF65-F5344CB8AC3E}">
        <p14:creationId xmlns:p14="http://schemas.microsoft.com/office/powerpoint/2010/main" val="1956235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Call Web Service Action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4"/>
          </p:nvPr>
        </p:nvSpPr>
        <p:spPr>
          <a:xfrm>
            <a:off x="390525" y="1067991"/>
            <a:ext cx="8420100" cy="1815882"/>
          </a:xfrm>
        </p:spPr>
        <p:txBody>
          <a:bodyPr/>
          <a:lstStyle/>
          <a:p>
            <a:r>
              <a:rPr lang="en-US" dirty="0" smtClean="0"/>
              <a:t>SharePoint 2013 Workflows support the “Call a web service” action</a:t>
            </a:r>
          </a:p>
          <a:p>
            <a:r>
              <a:rPr lang="en-US" dirty="0" smtClean="0"/>
              <a:t>This allows you to leverage SharePoint’s REST API </a:t>
            </a:r>
          </a:p>
          <a:p>
            <a:r>
              <a:rPr lang="en-US" dirty="0" smtClean="0"/>
              <a:t>Leverage the LOOP action to iterate through results, perform an action</a:t>
            </a:r>
          </a:p>
          <a:p>
            <a:r>
              <a:rPr lang="en-US" dirty="0" smtClean="0"/>
              <a:t>(Don’t forget to increment your loop counter variable)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9972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470807" y="944113"/>
            <a:ext cx="8183720" cy="444737"/>
          </a:xfrm>
        </p:spPr>
        <p:txBody>
          <a:bodyPr/>
          <a:lstStyle/>
          <a:p>
            <a:r>
              <a:rPr lang="en-US" dirty="0" smtClean="0"/>
              <a:t>Solution Walkthrough: Intake Process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24794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51904" y="23854"/>
            <a:ext cx="7209506" cy="47447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289718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A37C95-3A7F-4C90-9D28-0B573484ACDD}" type="slidenum">
              <a:rPr lang="en-US" smtClean="0"/>
              <a:pPr/>
              <a:t>27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Real-world Examples: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4"/>
          </p:nvPr>
        </p:nvSpPr>
        <p:spPr>
          <a:xfrm>
            <a:off x="390525" y="1068388"/>
            <a:ext cx="8358188" cy="1440394"/>
          </a:xfrm>
        </p:spPr>
        <p:txBody>
          <a:bodyPr/>
          <a:lstStyle/>
          <a:p>
            <a:r>
              <a:rPr lang="en-US" dirty="0" smtClean="0"/>
              <a:t>SharePoint Site Collection Request</a:t>
            </a:r>
          </a:p>
          <a:p>
            <a:r>
              <a:rPr lang="en-US" dirty="0" smtClean="0"/>
              <a:t>Employee travel/vacation request</a:t>
            </a:r>
          </a:p>
          <a:p>
            <a:r>
              <a:rPr lang="en-US" dirty="0" smtClean="0"/>
              <a:t>Purchasing request</a:t>
            </a:r>
          </a:p>
          <a:p>
            <a:r>
              <a:rPr lang="en-US" dirty="0" smtClean="0"/>
              <a:t>Light-weight Help Desk process</a:t>
            </a:r>
            <a:endParaRPr lang="en-US" dirty="0"/>
          </a:p>
        </p:txBody>
      </p:sp>
      <p:pic>
        <p:nvPicPr>
          <p:cNvPr id="1026" name="Picture 2" descr="https://40.media.tumblr.com/tumblr_lyjdd2K9UZ1qha2loo1_50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53974" y="721988"/>
            <a:ext cx="2651936" cy="21215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0670934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Demo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sz="quarter" idx="14"/>
          </p:nvPr>
        </p:nvPicPr>
        <p:blipFill>
          <a:blip r:embed="rId2"/>
          <a:stretch>
            <a:fillRect/>
          </a:stretch>
        </p:blipFill>
        <p:spPr>
          <a:xfrm>
            <a:off x="710820" y="1162296"/>
            <a:ext cx="7878485" cy="28160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5038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470807" y="944113"/>
            <a:ext cx="8183720" cy="444737"/>
          </a:xfrm>
        </p:spPr>
        <p:txBody>
          <a:bodyPr/>
          <a:lstStyle/>
          <a:p>
            <a:r>
              <a:rPr lang="en-US" dirty="0" smtClean="0"/>
              <a:t>Things you need to watch out for…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294967295"/>
          </p:nvPr>
        </p:nvSpPr>
        <p:spPr>
          <a:xfrm>
            <a:off x="7010400" y="4960938"/>
            <a:ext cx="2133600" cy="147637"/>
          </a:xfrm>
        </p:spPr>
        <p:txBody>
          <a:bodyPr/>
          <a:lstStyle/>
          <a:p>
            <a:fld id="{4CA37C95-3A7F-4C90-9D28-0B573484ACDD}" type="slidenum">
              <a:rPr lang="en-US" smtClean="0"/>
              <a:pPr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5096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Text Placeholder 4"/>
          <p:cNvSpPr txBox="1">
            <a:spLocks/>
          </p:cNvSpPr>
          <p:nvPr/>
        </p:nvSpPr>
        <p:spPr>
          <a:xfrm>
            <a:off x="402336" y="1332128"/>
            <a:ext cx="8339328" cy="231960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233363" indent="-233363" algn="l" defTabSz="9144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1"/>
              </a:buClr>
              <a:buSzPct val="120000"/>
              <a:buFontTx/>
              <a:buBlip>
                <a:blip r:embed="rId3"/>
              </a:buBlip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204788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5"/>
              </a:buClr>
              <a:buSzPct val="120000"/>
              <a:buFontTx/>
              <a:buBlip>
                <a:blip r:embed="rId4"/>
              </a:buBlip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52463" indent="-185738" algn="l" defTabSz="914400" rtl="0" eaLnBrk="1" latinLnBrk="0" hangingPunct="1">
              <a:lnSpc>
                <a:spcPct val="90000"/>
              </a:lnSpc>
              <a:spcBef>
                <a:spcPts val="400"/>
              </a:spcBef>
              <a:buClr>
                <a:schemeClr val="accent5"/>
              </a:buClr>
              <a:buSzPct val="120000"/>
              <a:buFontTx/>
              <a:buBlip>
                <a:blip r:embed="rId4"/>
              </a:buBlip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00100" indent="-138113" algn="l" defTabSz="914400" rtl="0" eaLnBrk="1" latinLnBrk="0" hangingPunct="1">
              <a:lnSpc>
                <a:spcPct val="90000"/>
              </a:lnSpc>
              <a:spcBef>
                <a:spcPts val="300"/>
              </a:spcBef>
              <a:buClr>
                <a:schemeClr val="accent5"/>
              </a:buClr>
              <a:buFontTx/>
              <a:buBlip>
                <a:blip r:embed="rId4"/>
              </a:buBlip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42975" indent="-133350" algn="l" defTabSz="914400" rtl="0" eaLnBrk="1" latinLnBrk="0" hangingPunct="1">
              <a:lnSpc>
                <a:spcPct val="90000"/>
              </a:lnSpc>
              <a:spcBef>
                <a:spcPts val="300"/>
              </a:spcBef>
              <a:buClr>
                <a:schemeClr val="accent5"/>
              </a:buClr>
              <a:buFontTx/>
              <a:buBlip>
                <a:blip r:embed="rId4"/>
              </a:buBlip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Clr>
                <a:srgbClr val="1E4164"/>
              </a:buClr>
              <a:buNone/>
            </a:pPr>
            <a:r>
              <a:rPr lang="en-US" sz="1600" dirty="0">
                <a:gradFill>
                  <a:gsLst>
                    <a:gs pos="98148">
                      <a:srgbClr val="1E4164"/>
                    </a:gs>
                    <a:gs pos="15000">
                      <a:srgbClr val="1E4164"/>
                    </a:gs>
                  </a:gsLst>
                  <a:lin ang="2700000" scaled="1"/>
                </a:gradFill>
                <a:cs typeface="Segoe UI" panose="020B0502040204020203" pitchFamily="34" charset="0"/>
              </a:rPr>
              <a:t>We bring business and technology </a:t>
            </a:r>
            <a:br>
              <a:rPr lang="en-US" sz="1600" dirty="0">
                <a:gradFill>
                  <a:gsLst>
                    <a:gs pos="98148">
                      <a:srgbClr val="1E4164"/>
                    </a:gs>
                    <a:gs pos="15000">
                      <a:srgbClr val="1E4164"/>
                    </a:gs>
                  </a:gsLst>
                  <a:lin ang="2700000" scaled="1"/>
                </a:gradFill>
                <a:cs typeface="Segoe UI" panose="020B0502040204020203" pitchFamily="34" charset="0"/>
              </a:rPr>
            </a:br>
            <a:r>
              <a:rPr lang="en-US" sz="1600" dirty="0">
                <a:gradFill>
                  <a:gsLst>
                    <a:gs pos="98148">
                      <a:srgbClr val="1E4164"/>
                    </a:gs>
                    <a:gs pos="15000">
                      <a:srgbClr val="1E4164"/>
                    </a:gs>
                  </a:gsLst>
                  <a:lin ang="2700000" scaled="1"/>
                </a:gradFill>
                <a:cs typeface="Segoe UI" panose="020B0502040204020203" pitchFamily="34" charset="0"/>
              </a:rPr>
              <a:t>expertise to help companies</a:t>
            </a:r>
          </a:p>
          <a:p>
            <a:pPr>
              <a:spcBef>
                <a:spcPts val="300"/>
              </a:spcBef>
              <a:buClrTx/>
              <a:buSzTx/>
              <a:buFont typeface="Arial" panose="020B0604020202020204" pitchFamily="34" charset="0"/>
              <a:buChar char="•"/>
            </a:pPr>
            <a:r>
              <a:rPr lang="en-US" sz="1100" dirty="0">
                <a:gradFill>
                  <a:gsLst>
                    <a:gs pos="98148">
                      <a:srgbClr val="838383">
                        <a:lumMod val="75000"/>
                      </a:srgbClr>
                    </a:gs>
                    <a:gs pos="15000">
                      <a:srgbClr val="838383">
                        <a:lumMod val="75000"/>
                      </a:srgbClr>
                    </a:gs>
                  </a:gsLst>
                  <a:lin ang="2700000" scaled="1"/>
                </a:gradFill>
                <a:cs typeface="Segoe UI" panose="020B0502040204020203" pitchFamily="34" charset="0"/>
              </a:rPr>
              <a:t>Improve employee productivity</a:t>
            </a:r>
          </a:p>
          <a:p>
            <a:pPr>
              <a:spcBef>
                <a:spcPts val="300"/>
              </a:spcBef>
              <a:buClrTx/>
              <a:buSzTx/>
              <a:buFont typeface="Arial" panose="020B0604020202020204" pitchFamily="34" charset="0"/>
              <a:buChar char="•"/>
            </a:pPr>
            <a:r>
              <a:rPr lang="en-US" sz="1100" dirty="0">
                <a:gradFill>
                  <a:gsLst>
                    <a:gs pos="98148">
                      <a:srgbClr val="838383">
                        <a:lumMod val="75000"/>
                      </a:srgbClr>
                    </a:gs>
                    <a:gs pos="15000">
                      <a:srgbClr val="838383">
                        <a:lumMod val="75000"/>
                      </a:srgbClr>
                    </a:gs>
                  </a:gsLst>
                  <a:lin ang="2700000" scaled="1"/>
                </a:gradFill>
                <a:cs typeface="Segoe UI" panose="020B0502040204020203" pitchFamily="34" charset="0"/>
              </a:rPr>
              <a:t>Improve enterprise performance</a:t>
            </a:r>
          </a:p>
          <a:p>
            <a:pPr>
              <a:spcBef>
                <a:spcPts val="300"/>
              </a:spcBef>
              <a:buClrTx/>
              <a:buSzTx/>
              <a:buFont typeface="Arial" panose="020B0604020202020204" pitchFamily="34" charset="0"/>
              <a:buChar char="•"/>
            </a:pPr>
            <a:r>
              <a:rPr lang="en-US" sz="1100" dirty="0">
                <a:gradFill>
                  <a:gsLst>
                    <a:gs pos="98148">
                      <a:srgbClr val="838383">
                        <a:lumMod val="75000"/>
                      </a:srgbClr>
                    </a:gs>
                    <a:gs pos="15000">
                      <a:srgbClr val="838383">
                        <a:lumMod val="75000"/>
                      </a:srgbClr>
                    </a:gs>
                  </a:gsLst>
                  <a:lin ang="2700000" scaled="1"/>
                </a:gradFill>
                <a:cs typeface="Segoe UI" panose="020B0502040204020203" pitchFamily="34" charset="0"/>
              </a:rPr>
              <a:t>Drive innovation</a:t>
            </a:r>
          </a:p>
          <a:p>
            <a:pPr>
              <a:spcBef>
                <a:spcPts val="300"/>
              </a:spcBef>
              <a:buClrTx/>
              <a:buSzTx/>
              <a:buFont typeface="Arial" panose="020B0604020202020204" pitchFamily="34" charset="0"/>
              <a:buChar char="•"/>
            </a:pPr>
            <a:r>
              <a:rPr lang="en-US" sz="1100" dirty="0">
                <a:gradFill>
                  <a:gsLst>
                    <a:gs pos="98148">
                      <a:srgbClr val="838383">
                        <a:lumMod val="75000"/>
                      </a:srgbClr>
                    </a:gs>
                    <a:gs pos="15000">
                      <a:srgbClr val="838383">
                        <a:lumMod val="75000"/>
                      </a:srgbClr>
                    </a:gs>
                  </a:gsLst>
                  <a:lin ang="2700000" scaled="1"/>
                </a:gradFill>
                <a:cs typeface="Segoe UI" panose="020B0502040204020203" pitchFamily="34" charset="0"/>
              </a:rPr>
              <a:t>Retain and grow customers</a:t>
            </a:r>
          </a:p>
          <a:p>
            <a:pPr marL="0" indent="0">
              <a:spcBef>
                <a:spcPts val="1000"/>
              </a:spcBef>
              <a:buClrTx/>
              <a:buSzTx/>
              <a:buNone/>
            </a:pPr>
            <a:r>
              <a:rPr lang="en-US" sz="1600" dirty="0">
                <a:gradFill>
                  <a:gsLst>
                    <a:gs pos="98148">
                      <a:srgbClr val="1E4164"/>
                    </a:gs>
                    <a:gs pos="15000">
                      <a:srgbClr val="1E4164"/>
                    </a:gs>
                  </a:gsLst>
                  <a:lin ang="2700000" scaled="1"/>
                </a:gradFill>
                <a:cs typeface="Segoe UI" panose="020B0502040204020203" pitchFamily="34" charset="0"/>
              </a:rPr>
              <a:t>Key Differentiators</a:t>
            </a:r>
          </a:p>
          <a:p>
            <a:pPr>
              <a:spcBef>
                <a:spcPts val="300"/>
              </a:spcBef>
              <a:buClrTx/>
              <a:buSzTx/>
              <a:buFont typeface="Arial" panose="020B0604020202020204" pitchFamily="34" charset="0"/>
              <a:buChar char="•"/>
            </a:pPr>
            <a:r>
              <a:rPr lang="en-US" sz="1100" dirty="0">
                <a:gradFill>
                  <a:gsLst>
                    <a:gs pos="98148">
                      <a:srgbClr val="838383">
                        <a:lumMod val="75000"/>
                      </a:srgbClr>
                    </a:gs>
                    <a:gs pos="15000">
                      <a:srgbClr val="838383">
                        <a:lumMod val="75000"/>
                      </a:srgbClr>
                    </a:gs>
                  </a:gsLst>
                  <a:lin ang="2700000" scaled="1"/>
                </a:gradFill>
                <a:cs typeface="Segoe UI" panose="020B0502040204020203" pitchFamily="34" charset="0"/>
              </a:rPr>
              <a:t>Balance of business and technology</a:t>
            </a:r>
            <a:endParaRPr lang="en-US" sz="1100" b="1" dirty="0">
              <a:gradFill>
                <a:gsLst>
                  <a:gs pos="98148">
                    <a:srgbClr val="838383">
                      <a:lumMod val="75000"/>
                    </a:srgbClr>
                  </a:gs>
                  <a:gs pos="15000">
                    <a:srgbClr val="838383">
                      <a:lumMod val="75000"/>
                    </a:srgbClr>
                  </a:gs>
                </a:gsLst>
                <a:lin ang="2700000" scaled="1"/>
              </a:gradFill>
              <a:cs typeface="Segoe UI" panose="020B0502040204020203" pitchFamily="34" charset="0"/>
            </a:endParaRPr>
          </a:p>
          <a:p>
            <a:pPr>
              <a:spcBef>
                <a:spcPts val="300"/>
              </a:spcBef>
              <a:buClrTx/>
              <a:buSzTx/>
              <a:buFont typeface="Arial" panose="020B0604020202020204" pitchFamily="34" charset="0"/>
              <a:buChar char="•"/>
            </a:pPr>
            <a:r>
              <a:rPr lang="en-US" sz="1100" dirty="0">
                <a:gradFill>
                  <a:gsLst>
                    <a:gs pos="98148">
                      <a:srgbClr val="838383">
                        <a:lumMod val="75000"/>
                      </a:srgbClr>
                    </a:gs>
                    <a:gs pos="15000">
                      <a:srgbClr val="838383">
                        <a:lumMod val="75000"/>
                      </a:srgbClr>
                    </a:gs>
                  </a:gsLst>
                  <a:lin ang="2700000" scaled="1"/>
                </a:gradFill>
                <a:cs typeface="Segoe UI" panose="020B0502040204020203" pitchFamily="34" charset="0"/>
              </a:rPr>
              <a:t>National reach – locally based teams</a:t>
            </a:r>
            <a:endParaRPr lang="en-US" sz="1100" b="1" dirty="0">
              <a:gradFill>
                <a:gsLst>
                  <a:gs pos="98148">
                    <a:srgbClr val="838383">
                      <a:lumMod val="75000"/>
                    </a:srgbClr>
                  </a:gs>
                  <a:gs pos="15000">
                    <a:srgbClr val="838383">
                      <a:lumMod val="75000"/>
                    </a:srgbClr>
                  </a:gs>
                </a:gsLst>
                <a:lin ang="2700000" scaled="1"/>
              </a:gradFill>
              <a:cs typeface="Segoe UI" panose="020B0502040204020203" pitchFamily="34" charset="0"/>
            </a:endParaRPr>
          </a:p>
          <a:p>
            <a:pPr>
              <a:spcBef>
                <a:spcPts val="300"/>
              </a:spcBef>
              <a:buClrTx/>
              <a:buSzTx/>
              <a:buFont typeface="Arial" panose="020B0604020202020204" pitchFamily="34" charset="0"/>
              <a:buChar char="•"/>
            </a:pPr>
            <a:r>
              <a:rPr lang="en-US" sz="1100" dirty="0">
                <a:gradFill>
                  <a:gsLst>
                    <a:gs pos="98148">
                      <a:srgbClr val="838383">
                        <a:lumMod val="75000"/>
                      </a:srgbClr>
                    </a:gs>
                    <a:gs pos="15000">
                      <a:srgbClr val="838383">
                        <a:lumMod val="75000"/>
                      </a:srgbClr>
                    </a:gs>
                  </a:gsLst>
                  <a:lin ang="2700000" scaled="1"/>
                </a:gradFill>
                <a:cs typeface="Segoe UI" panose="020B0502040204020203" pitchFamily="34" charset="0"/>
              </a:rPr>
              <a:t>Flexible, client focused delivery</a:t>
            </a:r>
          </a:p>
          <a:p>
            <a:pPr>
              <a:spcBef>
                <a:spcPts val="300"/>
              </a:spcBef>
              <a:buClrTx/>
              <a:buSzTx/>
              <a:buFont typeface="Arial" panose="020B0604020202020204" pitchFamily="34" charset="0"/>
              <a:buChar char="•"/>
            </a:pPr>
            <a:r>
              <a:rPr lang="en-US" sz="1100" dirty="0">
                <a:gradFill>
                  <a:gsLst>
                    <a:gs pos="98148">
                      <a:srgbClr val="838383">
                        <a:lumMod val="75000"/>
                      </a:srgbClr>
                    </a:gs>
                    <a:gs pos="15000">
                      <a:srgbClr val="838383">
                        <a:lumMod val="75000"/>
                      </a:srgbClr>
                    </a:gs>
                  </a:gsLst>
                  <a:lin ang="2700000" scaled="1"/>
                </a:gradFill>
                <a:cs typeface="Segoe UI" panose="020B0502040204020203" pitchFamily="34" charset="0"/>
              </a:rPr>
              <a:t>Highly experienced consultants</a:t>
            </a:r>
            <a:endParaRPr lang="en-US" sz="1100" b="1" dirty="0">
              <a:gradFill>
                <a:gsLst>
                  <a:gs pos="98148">
                    <a:srgbClr val="838383">
                      <a:lumMod val="75000"/>
                    </a:srgbClr>
                  </a:gs>
                  <a:gs pos="15000">
                    <a:srgbClr val="838383">
                      <a:lumMod val="75000"/>
                    </a:srgbClr>
                  </a:gs>
                </a:gsLst>
                <a:lin ang="2700000" scaled="1"/>
              </a:gradFill>
              <a:cs typeface="Segoe UI" panose="020B0502040204020203" pitchFamily="34" charset="0"/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idx="4294967295"/>
          </p:nvPr>
        </p:nvSpPr>
        <p:spPr>
          <a:xfrm>
            <a:off x="394172" y="3788023"/>
            <a:ext cx="3648213" cy="443198"/>
          </a:xfrm>
          <a:prstGeom prst="rect">
            <a:avLst/>
          </a:prstGeo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>
                <a:gradFill>
                  <a:gsLst>
                    <a:gs pos="98148">
                      <a:schemeClr val="accent1"/>
                    </a:gs>
                    <a:gs pos="15000">
                      <a:schemeClr val="accent1"/>
                    </a:gs>
                  </a:gsLst>
                  <a:lin ang="2700000" scaled="1"/>
                </a:gradFill>
                <a:latin typeface="Segoe UI" panose="020B0502040204020203" pitchFamily="34" charset="0"/>
                <a:cs typeface="Segoe UI" panose="020B0502040204020203" pitchFamily="34" charset="0"/>
              </a:rPr>
              <a:t>Management Consulting Firm – Serving our Clients Locally</a:t>
            </a:r>
          </a:p>
        </p:txBody>
      </p:sp>
      <p:grpSp>
        <p:nvGrpSpPr>
          <p:cNvPr id="33" name="Group 32"/>
          <p:cNvGrpSpPr/>
          <p:nvPr/>
        </p:nvGrpSpPr>
        <p:grpSpPr>
          <a:xfrm>
            <a:off x="933589" y="4288666"/>
            <a:ext cx="3974204" cy="460483"/>
            <a:chOff x="2987492" y="4623685"/>
            <a:chExt cx="3974204" cy="460481"/>
          </a:xfrm>
        </p:grpSpPr>
        <p:grpSp>
          <p:nvGrpSpPr>
            <p:cNvPr id="29" name="Group 28"/>
            <p:cNvGrpSpPr/>
            <p:nvPr/>
          </p:nvGrpSpPr>
          <p:grpSpPr>
            <a:xfrm>
              <a:off x="5311302" y="4675595"/>
              <a:ext cx="1650394" cy="408571"/>
              <a:chOff x="-959586" y="4425250"/>
              <a:chExt cx="2163319" cy="535552"/>
            </a:xfrm>
          </p:grpSpPr>
          <p:sp>
            <p:nvSpPr>
              <p:cNvPr id="30" name="Freeform 29"/>
              <p:cNvSpPr>
                <a:spLocks noEditPoints="1"/>
              </p:cNvSpPr>
              <p:nvPr/>
            </p:nvSpPr>
            <p:spPr bwMode="auto">
              <a:xfrm>
                <a:off x="-959586" y="4473437"/>
                <a:ext cx="517620" cy="346519"/>
              </a:xfrm>
              <a:custGeom>
                <a:avLst/>
                <a:gdLst>
                  <a:gd name="T0" fmla="*/ 577 w 592"/>
                  <a:gd name="T1" fmla="*/ 346 h 396"/>
                  <a:gd name="T2" fmla="*/ 498 w 592"/>
                  <a:gd name="T3" fmla="*/ 310 h 396"/>
                  <a:gd name="T4" fmla="*/ 444 w 592"/>
                  <a:gd name="T5" fmla="*/ 245 h 396"/>
                  <a:gd name="T6" fmla="*/ 456 w 592"/>
                  <a:gd name="T7" fmla="*/ 230 h 396"/>
                  <a:gd name="T8" fmla="*/ 532 w 592"/>
                  <a:gd name="T9" fmla="*/ 223 h 396"/>
                  <a:gd name="T10" fmla="*/ 502 w 592"/>
                  <a:gd name="T11" fmla="*/ 74 h 396"/>
                  <a:gd name="T12" fmla="*/ 386 w 592"/>
                  <a:gd name="T13" fmla="*/ 37 h 396"/>
                  <a:gd name="T14" fmla="*/ 295 w 592"/>
                  <a:gd name="T15" fmla="*/ 109 h 396"/>
                  <a:gd name="T16" fmla="*/ 275 w 592"/>
                  <a:gd name="T17" fmla="*/ 226 h 396"/>
                  <a:gd name="T18" fmla="*/ 345 w 592"/>
                  <a:gd name="T19" fmla="*/ 229 h 396"/>
                  <a:gd name="T20" fmla="*/ 357 w 592"/>
                  <a:gd name="T21" fmla="*/ 245 h 396"/>
                  <a:gd name="T22" fmla="*/ 303 w 592"/>
                  <a:gd name="T23" fmla="*/ 310 h 396"/>
                  <a:gd name="T24" fmla="*/ 225 w 592"/>
                  <a:gd name="T25" fmla="*/ 346 h 396"/>
                  <a:gd name="T26" fmla="*/ 220 w 592"/>
                  <a:gd name="T27" fmla="*/ 396 h 396"/>
                  <a:gd name="T28" fmla="*/ 582 w 592"/>
                  <a:gd name="T29" fmla="*/ 396 h 396"/>
                  <a:gd name="T30" fmla="*/ 577 w 592"/>
                  <a:gd name="T31" fmla="*/ 346 h 396"/>
                  <a:gd name="T32" fmla="*/ 208 w 592"/>
                  <a:gd name="T33" fmla="*/ 338 h 396"/>
                  <a:gd name="T34" fmla="*/ 282 w 592"/>
                  <a:gd name="T35" fmla="*/ 303 h 396"/>
                  <a:gd name="T36" fmla="*/ 290 w 592"/>
                  <a:gd name="T37" fmla="*/ 300 h 396"/>
                  <a:gd name="T38" fmla="*/ 318 w 592"/>
                  <a:gd name="T39" fmla="*/ 284 h 396"/>
                  <a:gd name="T40" fmla="*/ 292 w 592"/>
                  <a:gd name="T41" fmla="*/ 274 h 396"/>
                  <a:gd name="T42" fmla="*/ 274 w 592"/>
                  <a:gd name="T43" fmla="*/ 269 h 396"/>
                  <a:gd name="T44" fmla="*/ 256 w 592"/>
                  <a:gd name="T45" fmla="*/ 239 h 396"/>
                  <a:gd name="T46" fmla="*/ 245 w 592"/>
                  <a:gd name="T47" fmla="*/ 238 h 396"/>
                  <a:gd name="T48" fmla="*/ 256 w 592"/>
                  <a:gd name="T49" fmla="*/ 215 h 396"/>
                  <a:gd name="T50" fmla="*/ 261 w 592"/>
                  <a:gd name="T51" fmla="*/ 188 h 396"/>
                  <a:gd name="T52" fmla="*/ 272 w 592"/>
                  <a:gd name="T53" fmla="*/ 179 h 396"/>
                  <a:gd name="T54" fmla="*/ 272 w 592"/>
                  <a:gd name="T55" fmla="*/ 177 h 396"/>
                  <a:gd name="T56" fmla="*/ 274 w 592"/>
                  <a:gd name="T57" fmla="*/ 117 h 396"/>
                  <a:gd name="T58" fmla="*/ 274 w 592"/>
                  <a:gd name="T59" fmla="*/ 116 h 396"/>
                  <a:gd name="T60" fmla="*/ 276 w 592"/>
                  <a:gd name="T61" fmla="*/ 77 h 396"/>
                  <a:gd name="T62" fmla="*/ 273 w 592"/>
                  <a:gd name="T63" fmla="*/ 47 h 396"/>
                  <a:gd name="T64" fmla="*/ 262 w 592"/>
                  <a:gd name="T65" fmla="*/ 30 h 396"/>
                  <a:gd name="T66" fmla="*/ 248 w 592"/>
                  <a:gd name="T67" fmla="*/ 28 h 396"/>
                  <a:gd name="T68" fmla="*/ 240 w 592"/>
                  <a:gd name="T69" fmla="*/ 20 h 396"/>
                  <a:gd name="T70" fmla="*/ 152 w 592"/>
                  <a:gd name="T71" fmla="*/ 22 h 396"/>
                  <a:gd name="T72" fmla="*/ 119 w 592"/>
                  <a:gd name="T73" fmla="*/ 115 h 396"/>
                  <a:gd name="T74" fmla="*/ 114 w 592"/>
                  <a:gd name="T75" fmla="*/ 135 h 396"/>
                  <a:gd name="T76" fmla="*/ 127 w 592"/>
                  <a:gd name="T77" fmla="*/ 182 h 396"/>
                  <a:gd name="T78" fmla="*/ 135 w 592"/>
                  <a:gd name="T79" fmla="*/ 184 h 396"/>
                  <a:gd name="T80" fmla="*/ 139 w 592"/>
                  <a:gd name="T81" fmla="*/ 218 h 396"/>
                  <a:gd name="T82" fmla="*/ 150 w 592"/>
                  <a:gd name="T83" fmla="*/ 237 h 396"/>
                  <a:gd name="T84" fmla="*/ 142 w 592"/>
                  <a:gd name="T85" fmla="*/ 239 h 396"/>
                  <a:gd name="T86" fmla="*/ 124 w 592"/>
                  <a:gd name="T87" fmla="*/ 269 h 396"/>
                  <a:gd name="T88" fmla="*/ 106 w 592"/>
                  <a:gd name="T89" fmla="*/ 274 h 396"/>
                  <a:gd name="T90" fmla="*/ 50 w 592"/>
                  <a:gd name="T91" fmla="*/ 301 h 396"/>
                  <a:gd name="T92" fmla="*/ 1 w 592"/>
                  <a:gd name="T93" fmla="*/ 332 h 396"/>
                  <a:gd name="T94" fmla="*/ 0 w 592"/>
                  <a:gd name="T95" fmla="*/ 396 h 396"/>
                  <a:gd name="T96" fmla="*/ 200 w 592"/>
                  <a:gd name="T97" fmla="*/ 396 h 396"/>
                  <a:gd name="T98" fmla="*/ 208 w 592"/>
                  <a:gd name="T99" fmla="*/ 338 h 3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592" h="396">
                    <a:moveTo>
                      <a:pt x="577" y="346"/>
                    </a:moveTo>
                    <a:cubicBezTo>
                      <a:pt x="558" y="327"/>
                      <a:pt x="526" y="318"/>
                      <a:pt x="498" y="310"/>
                    </a:cubicBezTo>
                    <a:cubicBezTo>
                      <a:pt x="462" y="298"/>
                      <a:pt x="449" y="271"/>
                      <a:pt x="444" y="245"/>
                    </a:cubicBezTo>
                    <a:cubicBezTo>
                      <a:pt x="448" y="240"/>
                      <a:pt x="452" y="235"/>
                      <a:pt x="456" y="230"/>
                    </a:cubicBezTo>
                    <a:cubicBezTo>
                      <a:pt x="480" y="238"/>
                      <a:pt x="508" y="240"/>
                      <a:pt x="532" y="223"/>
                    </a:cubicBezTo>
                    <a:cubicBezTo>
                      <a:pt x="499" y="189"/>
                      <a:pt x="526" y="148"/>
                      <a:pt x="502" y="74"/>
                    </a:cubicBezTo>
                    <a:cubicBezTo>
                      <a:pt x="481" y="11"/>
                      <a:pt x="397" y="15"/>
                      <a:pt x="386" y="37"/>
                    </a:cubicBezTo>
                    <a:cubicBezTo>
                      <a:pt x="341" y="21"/>
                      <a:pt x="308" y="42"/>
                      <a:pt x="295" y="109"/>
                    </a:cubicBezTo>
                    <a:cubicBezTo>
                      <a:pt x="281" y="185"/>
                      <a:pt x="309" y="193"/>
                      <a:pt x="275" y="226"/>
                    </a:cubicBezTo>
                    <a:cubicBezTo>
                      <a:pt x="301" y="241"/>
                      <a:pt x="324" y="238"/>
                      <a:pt x="345" y="229"/>
                    </a:cubicBezTo>
                    <a:cubicBezTo>
                      <a:pt x="349" y="235"/>
                      <a:pt x="353" y="240"/>
                      <a:pt x="357" y="245"/>
                    </a:cubicBezTo>
                    <a:cubicBezTo>
                      <a:pt x="353" y="272"/>
                      <a:pt x="339" y="298"/>
                      <a:pt x="303" y="310"/>
                    </a:cubicBezTo>
                    <a:cubicBezTo>
                      <a:pt x="276" y="318"/>
                      <a:pt x="244" y="327"/>
                      <a:pt x="225" y="346"/>
                    </a:cubicBezTo>
                    <a:cubicBezTo>
                      <a:pt x="210" y="360"/>
                      <a:pt x="220" y="396"/>
                      <a:pt x="220" y="396"/>
                    </a:cubicBezTo>
                    <a:cubicBezTo>
                      <a:pt x="582" y="396"/>
                      <a:pt x="582" y="396"/>
                      <a:pt x="582" y="396"/>
                    </a:cubicBezTo>
                    <a:cubicBezTo>
                      <a:pt x="582" y="396"/>
                      <a:pt x="592" y="360"/>
                      <a:pt x="577" y="346"/>
                    </a:cubicBezTo>
                    <a:close/>
                    <a:moveTo>
                      <a:pt x="208" y="338"/>
                    </a:moveTo>
                    <a:cubicBezTo>
                      <a:pt x="227" y="320"/>
                      <a:pt x="256" y="311"/>
                      <a:pt x="282" y="303"/>
                    </a:cubicBezTo>
                    <a:cubicBezTo>
                      <a:pt x="285" y="302"/>
                      <a:pt x="288" y="301"/>
                      <a:pt x="290" y="300"/>
                    </a:cubicBezTo>
                    <a:cubicBezTo>
                      <a:pt x="301" y="297"/>
                      <a:pt x="311" y="291"/>
                      <a:pt x="318" y="284"/>
                    </a:cubicBezTo>
                    <a:cubicBezTo>
                      <a:pt x="309" y="281"/>
                      <a:pt x="301" y="277"/>
                      <a:pt x="292" y="274"/>
                    </a:cubicBezTo>
                    <a:cubicBezTo>
                      <a:pt x="286" y="272"/>
                      <a:pt x="280" y="270"/>
                      <a:pt x="274" y="269"/>
                    </a:cubicBezTo>
                    <a:cubicBezTo>
                      <a:pt x="267" y="264"/>
                      <a:pt x="260" y="248"/>
                      <a:pt x="256" y="239"/>
                    </a:cubicBezTo>
                    <a:cubicBezTo>
                      <a:pt x="253" y="239"/>
                      <a:pt x="249" y="238"/>
                      <a:pt x="245" y="238"/>
                    </a:cubicBezTo>
                    <a:cubicBezTo>
                      <a:pt x="246" y="225"/>
                      <a:pt x="253" y="224"/>
                      <a:pt x="256" y="215"/>
                    </a:cubicBezTo>
                    <a:cubicBezTo>
                      <a:pt x="259" y="206"/>
                      <a:pt x="257" y="195"/>
                      <a:pt x="261" y="188"/>
                    </a:cubicBezTo>
                    <a:cubicBezTo>
                      <a:pt x="263" y="183"/>
                      <a:pt x="269" y="182"/>
                      <a:pt x="272" y="179"/>
                    </a:cubicBezTo>
                    <a:cubicBezTo>
                      <a:pt x="272" y="179"/>
                      <a:pt x="272" y="178"/>
                      <a:pt x="272" y="177"/>
                    </a:cubicBezTo>
                    <a:cubicBezTo>
                      <a:pt x="271" y="163"/>
                      <a:pt x="270" y="145"/>
                      <a:pt x="274" y="117"/>
                    </a:cubicBezTo>
                    <a:cubicBezTo>
                      <a:pt x="274" y="117"/>
                      <a:pt x="274" y="116"/>
                      <a:pt x="274" y="116"/>
                    </a:cubicBezTo>
                    <a:cubicBezTo>
                      <a:pt x="273" y="108"/>
                      <a:pt x="276" y="82"/>
                      <a:pt x="276" y="77"/>
                    </a:cubicBezTo>
                    <a:cubicBezTo>
                      <a:pt x="276" y="62"/>
                      <a:pt x="276" y="61"/>
                      <a:pt x="273" y="47"/>
                    </a:cubicBezTo>
                    <a:cubicBezTo>
                      <a:pt x="273" y="47"/>
                      <a:pt x="268" y="34"/>
                      <a:pt x="262" y="30"/>
                    </a:cubicBezTo>
                    <a:cubicBezTo>
                      <a:pt x="248" y="28"/>
                      <a:pt x="248" y="28"/>
                      <a:pt x="248" y="28"/>
                    </a:cubicBezTo>
                    <a:cubicBezTo>
                      <a:pt x="240" y="20"/>
                      <a:pt x="240" y="20"/>
                      <a:pt x="240" y="20"/>
                    </a:cubicBezTo>
                    <a:cubicBezTo>
                      <a:pt x="207" y="0"/>
                      <a:pt x="171" y="14"/>
                      <a:pt x="152" y="22"/>
                    </a:cubicBezTo>
                    <a:cubicBezTo>
                      <a:pt x="124" y="31"/>
                      <a:pt x="107" y="58"/>
                      <a:pt x="119" y="115"/>
                    </a:cubicBezTo>
                    <a:cubicBezTo>
                      <a:pt x="121" y="125"/>
                      <a:pt x="114" y="129"/>
                      <a:pt x="114" y="135"/>
                    </a:cubicBezTo>
                    <a:cubicBezTo>
                      <a:pt x="115" y="147"/>
                      <a:pt x="116" y="175"/>
                      <a:pt x="127" y="182"/>
                    </a:cubicBezTo>
                    <a:cubicBezTo>
                      <a:pt x="128" y="182"/>
                      <a:pt x="136" y="184"/>
                      <a:pt x="135" y="184"/>
                    </a:cubicBezTo>
                    <a:cubicBezTo>
                      <a:pt x="137" y="195"/>
                      <a:pt x="138" y="207"/>
                      <a:pt x="139" y="218"/>
                    </a:cubicBezTo>
                    <a:cubicBezTo>
                      <a:pt x="142" y="226"/>
                      <a:pt x="148" y="227"/>
                      <a:pt x="150" y="237"/>
                    </a:cubicBezTo>
                    <a:cubicBezTo>
                      <a:pt x="142" y="239"/>
                      <a:pt x="142" y="239"/>
                      <a:pt x="142" y="239"/>
                    </a:cubicBezTo>
                    <a:cubicBezTo>
                      <a:pt x="138" y="248"/>
                      <a:pt x="131" y="264"/>
                      <a:pt x="124" y="269"/>
                    </a:cubicBezTo>
                    <a:cubicBezTo>
                      <a:pt x="118" y="270"/>
                      <a:pt x="112" y="272"/>
                      <a:pt x="106" y="274"/>
                    </a:cubicBezTo>
                    <a:cubicBezTo>
                      <a:pt x="85" y="282"/>
                      <a:pt x="71" y="293"/>
                      <a:pt x="50" y="301"/>
                    </a:cubicBezTo>
                    <a:cubicBezTo>
                      <a:pt x="31" y="310"/>
                      <a:pt x="8" y="312"/>
                      <a:pt x="1" y="332"/>
                    </a:cubicBezTo>
                    <a:cubicBezTo>
                      <a:pt x="1" y="346"/>
                      <a:pt x="0" y="378"/>
                      <a:pt x="0" y="396"/>
                    </a:cubicBezTo>
                    <a:cubicBezTo>
                      <a:pt x="200" y="396"/>
                      <a:pt x="200" y="396"/>
                      <a:pt x="200" y="396"/>
                    </a:cubicBezTo>
                    <a:cubicBezTo>
                      <a:pt x="197" y="386"/>
                      <a:pt x="192" y="355"/>
                      <a:pt x="208" y="338"/>
                    </a:cubicBezTo>
                    <a:close/>
                  </a:path>
                </a:pathLst>
              </a:custGeom>
              <a:solidFill>
                <a:srgbClr val="1E4164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 dirty="0">
                  <a:solidFill>
                    <a:srgbClr val="373737"/>
                  </a:solidFill>
                  <a:cs typeface="Segoe UI" panose="020B0502040204020203" pitchFamily="34" charset="0"/>
                </a:endParaRPr>
              </a:p>
            </p:txBody>
          </p:sp>
          <p:sp>
            <p:nvSpPr>
              <p:cNvPr id="31" name="TextBox 30"/>
              <p:cNvSpPr txBox="1"/>
              <p:nvPr/>
            </p:nvSpPr>
            <p:spPr>
              <a:xfrm>
                <a:off x="-297713" y="4425250"/>
                <a:ext cx="964871" cy="37518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 defTabSz="912746">
                  <a:lnSpc>
                    <a:spcPct val="90000"/>
                  </a:lnSpc>
                  <a:spcBef>
                    <a:spcPts val="1200"/>
                  </a:spcBef>
                  <a:buClr>
                    <a:srgbClr val="1E4164"/>
                  </a:buClr>
                </a:pPr>
                <a:r>
                  <a:rPr lang="en-US" sz="1400" b="1" dirty="0">
                    <a:gradFill>
                      <a:gsLst>
                        <a:gs pos="28333">
                          <a:srgbClr val="13B5EA"/>
                        </a:gs>
                        <a:gs pos="84000">
                          <a:srgbClr val="13B5EA"/>
                        </a:gs>
                      </a:gsLst>
                      <a:lin ang="5400000" scaled="0"/>
                    </a:gradFill>
                    <a:cs typeface="Segoe UI" panose="020B0502040204020203" pitchFamily="34" charset="0"/>
                  </a:rPr>
                  <a:t>3,000+</a:t>
                </a:r>
              </a:p>
            </p:txBody>
          </p:sp>
          <p:sp>
            <p:nvSpPr>
              <p:cNvPr id="32" name="TextBox 31"/>
              <p:cNvSpPr txBox="1"/>
              <p:nvPr/>
            </p:nvSpPr>
            <p:spPr>
              <a:xfrm>
                <a:off x="-492355" y="4676385"/>
                <a:ext cx="1696088" cy="28441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defTabSz="912746">
                  <a:lnSpc>
                    <a:spcPct val="90000"/>
                  </a:lnSpc>
                  <a:spcBef>
                    <a:spcPts val="1200"/>
                  </a:spcBef>
                  <a:buClr>
                    <a:srgbClr val="1E4164"/>
                  </a:buClr>
                </a:pPr>
                <a:r>
                  <a:rPr lang="en-US" sz="900" dirty="0">
                    <a:gradFill>
                      <a:gsLst>
                        <a:gs pos="28333">
                          <a:srgbClr val="1E4164"/>
                        </a:gs>
                        <a:gs pos="83000">
                          <a:srgbClr val="1E4164"/>
                        </a:gs>
                      </a:gsLst>
                      <a:lin ang="5400000" scaled="0"/>
                    </a:gradFill>
                    <a:cs typeface="Segoe UI" panose="020B0502040204020203" pitchFamily="34" charset="0"/>
                  </a:rPr>
                  <a:t>Employees Nationally</a:t>
                </a:r>
              </a:p>
            </p:txBody>
          </p:sp>
        </p:grpSp>
        <p:grpSp>
          <p:nvGrpSpPr>
            <p:cNvPr id="73" name="Group 72"/>
            <p:cNvGrpSpPr/>
            <p:nvPr/>
          </p:nvGrpSpPr>
          <p:grpSpPr>
            <a:xfrm>
              <a:off x="2987492" y="4623685"/>
              <a:ext cx="2613622" cy="417047"/>
              <a:chOff x="408700" y="1489170"/>
              <a:chExt cx="2613622" cy="417047"/>
            </a:xfrm>
          </p:grpSpPr>
          <p:sp>
            <p:nvSpPr>
              <p:cNvPr id="22" name="TextBox 21"/>
              <p:cNvSpPr txBox="1"/>
              <p:nvPr/>
            </p:nvSpPr>
            <p:spPr>
              <a:xfrm>
                <a:off x="553836" y="1619987"/>
                <a:ext cx="582211" cy="28623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defTabSz="912746">
                  <a:lnSpc>
                    <a:spcPct val="90000"/>
                  </a:lnSpc>
                  <a:spcBef>
                    <a:spcPts val="1200"/>
                  </a:spcBef>
                  <a:buClr>
                    <a:srgbClr val="1E4164"/>
                  </a:buClr>
                </a:pPr>
                <a:r>
                  <a:rPr lang="en-US" sz="1400" b="1" dirty="0">
                    <a:gradFill>
                      <a:gsLst>
                        <a:gs pos="28333">
                          <a:srgbClr val="13B5EA"/>
                        </a:gs>
                        <a:gs pos="84000">
                          <a:srgbClr val="13B5EA"/>
                        </a:gs>
                      </a:gsLst>
                      <a:lin ang="5400000" scaled="0"/>
                    </a:gradFill>
                    <a:cs typeface="Segoe UI" panose="020B0502040204020203" pitchFamily="34" charset="0"/>
                  </a:rPr>
                  <a:t>2001</a:t>
                </a:r>
              </a:p>
            </p:txBody>
          </p:sp>
          <p:sp>
            <p:nvSpPr>
              <p:cNvPr id="23" name="TextBox 22"/>
              <p:cNvSpPr txBox="1"/>
              <p:nvPr/>
            </p:nvSpPr>
            <p:spPr>
              <a:xfrm>
                <a:off x="541331" y="1500023"/>
                <a:ext cx="761747" cy="21698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defTabSz="912746">
                  <a:lnSpc>
                    <a:spcPct val="90000"/>
                  </a:lnSpc>
                  <a:spcBef>
                    <a:spcPts val="1200"/>
                  </a:spcBef>
                  <a:buClr>
                    <a:srgbClr val="1E4164"/>
                  </a:buClr>
                </a:pPr>
                <a:r>
                  <a:rPr lang="en-US" sz="900" dirty="0">
                    <a:gradFill>
                      <a:gsLst>
                        <a:gs pos="28333">
                          <a:srgbClr val="1E4164"/>
                        </a:gs>
                        <a:gs pos="83000">
                          <a:srgbClr val="1E4164"/>
                        </a:gs>
                      </a:gsLst>
                      <a:lin ang="5400000" scaled="0"/>
                    </a:gradFill>
                    <a:cs typeface="Segoe UI" panose="020B0502040204020203" pitchFamily="34" charset="0"/>
                  </a:rPr>
                  <a:t>Founded in</a:t>
                </a:r>
              </a:p>
            </p:txBody>
          </p:sp>
          <p:grpSp>
            <p:nvGrpSpPr>
              <p:cNvPr id="24" name="Group 4"/>
              <p:cNvGrpSpPr>
                <a:grpSpLocks noChangeAspect="1"/>
              </p:cNvGrpSpPr>
              <p:nvPr/>
            </p:nvGrpSpPr>
            <p:grpSpPr bwMode="auto">
              <a:xfrm>
                <a:off x="408700" y="1562224"/>
                <a:ext cx="138381" cy="265084"/>
                <a:chOff x="2643" y="1166"/>
                <a:chExt cx="474" cy="908"/>
              </a:xfrm>
              <a:solidFill>
                <a:srgbClr val="1E4164"/>
              </a:solidFill>
            </p:grpSpPr>
            <p:sp>
              <p:nvSpPr>
                <p:cNvPr id="25" name="Rectangle 5"/>
                <p:cNvSpPr>
                  <a:spLocks noChangeArrowheads="1"/>
                </p:cNvSpPr>
                <p:nvPr/>
              </p:nvSpPr>
              <p:spPr bwMode="auto">
                <a:xfrm>
                  <a:off x="2643" y="1967"/>
                  <a:ext cx="194" cy="107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12746"/>
                  <a:endParaRPr lang="en-US" dirty="0">
                    <a:solidFill>
                      <a:srgbClr val="373737"/>
                    </a:solidFill>
                    <a:cs typeface="Segoe UI" panose="020B0502040204020203" pitchFamily="34" charset="0"/>
                  </a:endParaRPr>
                </a:p>
              </p:txBody>
            </p:sp>
            <p:sp>
              <p:nvSpPr>
                <p:cNvPr id="26" name="Rectangle 6"/>
                <p:cNvSpPr>
                  <a:spLocks noChangeArrowheads="1"/>
                </p:cNvSpPr>
                <p:nvPr/>
              </p:nvSpPr>
              <p:spPr bwMode="auto">
                <a:xfrm>
                  <a:off x="2923" y="1967"/>
                  <a:ext cx="194" cy="107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12746"/>
                  <a:endParaRPr lang="en-US" dirty="0">
                    <a:solidFill>
                      <a:srgbClr val="373737"/>
                    </a:solidFill>
                    <a:cs typeface="Segoe UI" panose="020B0502040204020203" pitchFamily="34" charset="0"/>
                  </a:endParaRPr>
                </a:p>
              </p:txBody>
            </p:sp>
            <p:sp>
              <p:nvSpPr>
                <p:cNvPr id="27" name="Freeform 7"/>
                <p:cNvSpPr>
                  <a:spLocks noEditPoints="1"/>
                </p:cNvSpPr>
                <p:nvPr/>
              </p:nvSpPr>
              <p:spPr bwMode="auto">
                <a:xfrm>
                  <a:off x="2643" y="1280"/>
                  <a:ext cx="474" cy="680"/>
                </a:xfrm>
                <a:custGeom>
                  <a:avLst/>
                  <a:gdLst>
                    <a:gd name="T0" fmla="*/ 474 w 474"/>
                    <a:gd name="T1" fmla="*/ 680 h 680"/>
                    <a:gd name="T2" fmla="*/ 0 w 474"/>
                    <a:gd name="T3" fmla="*/ 0 h 680"/>
                    <a:gd name="T4" fmla="*/ 337 w 474"/>
                    <a:gd name="T5" fmla="*/ 50 h 680"/>
                    <a:gd name="T6" fmla="*/ 424 w 474"/>
                    <a:gd name="T7" fmla="*/ 158 h 680"/>
                    <a:gd name="T8" fmla="*/ 337 w 474"/>
                    <a:gd name="T9" fmla="*/ 50 h 680"/>
                    <a:gd name="T10" fmla="*/ 424 w 474"/>
                    <a:gd name="T11" fmla="*/ 193 h 680"/>
                    <a:gd name="T12" fmla="*/ 337 w 474"/>
                    <a:gd name="T13" fmla="*/ 301 h 680"/>
                    <a:gd name="T14" fmla="*/ 337 w 474"/>
                    <a:gd name="T15" fmla="*/ 344 h 680"/>
                    <a:gd name="T16" fmla="*/ 424 w 474"/>
                    <a:gd name="T17" fmla="*/ 451 h 680"/>
                    <a:gd name="T18" fmla="*/ 337 w 474"/>
                    <a:gd name="T19" fmla="*/ 344 h 680"/>
                    <a:gd name="T20" fmla="*/ 424 w 474"/>
                    <a:gd name="T21" fmla="*/ 501 h 680"/>
                    <a:gd name="T22" fmla="*/ 337 w 474"/>
                    <a:gd name="T23" fmla="*/ 615 h 680"/>
                    <a:gd name="T24" fmla="*/ 194 w 474"/>
                    <a:gd name="T25" fmla="*/ 50 h 680"/>
                    <a:gd name="T26" fmla="*/ 280 w 474"/>
                    <a:gd name="T27" fmla="*/ 158 h 680"/>
                    <a:gd name="T28" fmla="*/ 194 w 474"/>
                    <a:gd name="T29" fmla="*/ 50 h 680"/>
                    <a:gd name="T30" fmla="*/ 280 w 474"/>
                    <a:gd name="T31" fmla="*/ 193 h 680"/>
                    <a:gd name="T32" fmla="*/ 194 w 474"/>
                    <a:gd name="T33" fmla="*/ 301 h 680"/>
                    <a:gd name="T34" fmla="*/ 194 w 474"/>
                    <a:gd name="T35" fmla="*/ 344 h 680"/>
                    <a:gd name="T36" fmla="*/ 280 w 474"/>
                    <a:gd name="T37" fmla="*/ 451 h 680"/>
                    <a:gd name="T38" fmla="*/ 194 w 474"/>
                    <a:gd name="T39" fmla="*/ 344 h 680"/>
                    <a:gd name="T40" fmla="*/ 280 w 474"/>
                    <a:gd name="T41" fmla="*/ 501 h 680"/>
                    <a:gd name="T42" fmla="*/ 194 w 474"/>
                    <a:gd name="T43" fmla="*/ 615 h 680"/>
                    <a:gd name="T44" fmla="*/ 50 w 474"/>
                    <a:gd name="T45" fmla="*/ 50 h 680"/>
                    <a:gd name="T46" fmla="*/ 144 w 474"/>
                    <a:gd name="T47" fmla="*/ 158 h 680"/>
                    <a:gd name="T48" fmla="*/ 50 w 474"/>
                    <a:gd name="T49" fmla="*/ 50 h 680"/>
                    <a:gd name="T50" fmla="*/ 144 w 474"/>
                    <a:gd name="T51" fmla="*/ 193 h 680"/>
                    <a:gd name="T52" fmla="*/ 50 w 474"/>
                    <a:gd name="T53" fmla="*/ 301 h 680"/>
                    <a:gd name="T54" fmla="*/ 50 w 474"/>
                    <a:gd name="T55" fmla="*/ 344 h 680"/>
                    <a:gd name="T56" fmla="*/ 144 w 474"/>
                    <a:gd name="T57" fmla="*/ 451 h 680"/>
                    <a:gd name="T58" fmla="*/ 50 w 474"/>
                    <a:gd name="T59" fmla="*/ 344 h 680"/>
                    <a:gd name="T60" fmla="*/ 144 w 474"/>
                    <a:gd name="T61" fmla="*/ 501 h 680"/>
                    <a:gd name="T62" fmla="*/ 50 w 474"/>
                    <a:gd name="T63" fmla="*/ 615 h 6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</a:cxnLst>
                  <a:rect l="0" t="0" r="r" b="b"/>
                  <a:pathLst>
                    <a:path w="474" h="680">
                      <a:moveTo>
                        <a:pt x="0" y="680"/>
                      </a:moveTo>
                      <a:lnTo>
                        <a:pt x="474" y="680"/>
                      </a:lnTo>
                      <a:lnTo>
                        <a:pt x="474" y="0"/>
                      </a:lnTo>
                      <a:lnTo>
                        <a:pt x="0" y="0"/>
                      </a:lnTo>
                      <a:lnTo>
                        <a:pt x="0" y="680"/>
                      </a:lnTo>
                      <a:close/>
                      <a:moveTo>
                        <a:pt x="337" y="50"/>
                      </a:moveTo>
                      <a:lnTo>
                        <a:pt x="424" y="50"/>
                      </a:lnTo>
                      <a:lnTo>
                        <a:pt x="424" y="158"/>
                      </a:lnTo>
                      <a:lnTo>
                        <a:pt x="337" y="158"/>
                      </a:lnTo>
                      <a:lnTo>
                        <a:pt x="337" y="50"/>
                      </a:lnTo>
                      <a:close/>
                      <a:moveTo>
                        <a:pt x="337" y="193"/>
                      </a:moveTo>
                      <a:lnTo>
                        <a:pt x="424" y="193"/>
                      </a:lnTo>
                      <a:lnTo>
                        <a:pt x="424" y="301"/>
                      </a:lnTo>
                      <a:lnTo>
                        <a:pt x="337" y="301"/>
                      </a:lnTo>
                      <a:lnTo>
                        <a:pt x="337" y="193"/>
                      </a:lnTo>
                      <a:close/>
                      <a:moveTo>
                        <a:pt x="337" y="344"/>
                      </a:moveTo>
                      <a:lnTo>
                        <a:pt x="424" y="344"/>
                      </a:lnTo>
                      <a:lnTo>
                        <a:pt x="424" y="451"/>
                      </a:lnTo>
                      <a:lnTo>
                        <a:pt x="337" y="451"/>
                      </a:lnTo>
                      <a:lnTo>
                        <a:pt x="337" y="344"/>
                      </a:lnTo>
                      <a:close/>
                      <a:moveTo>
                        <a:pt x="337" y="501"/>
                      </a:moveTo>
                      <a:lnTo>
                        <a:pt x="424" y="501"/>
                      </a:lnTo>
                      <a:lnTo>
                        <a:pt x="424" y="615"/>
                      </a:lnTo>
                      <a:lnTo>
                        <a:pt x="337" y="615"/>
                      </a:lnTo>
                      <a:lnTo>
                        <a:pt x="337" y="501"/>
                      </a:lnTo>
                      <a:close/>
                      <a:moveTo>
                        <a:pt x="194" y="50"/>
                      </a:moveTo>
                      <a:lnTo>
                        <a:pt x="280" y="50"/>
                      </a:lnTo>
                      <a:lnTo>
                        <a:pt x="280" y="158"/>
                      </a:lnTo>
                      <a:lnTo>
                        <a:pt x="194" y="158"/>
                      </a:lnTo>
                      <a:lnTo>
                        <a:pt x="194" y="50"/>
                      </a:lnTo>
                      <a:close/>
                      <a:moveTo>
                        <a:pt x="194" y="193"/>
                      </a:moveTo>
                      <a:lnTo>
                        <a:pt x="280" y="193"/>
                      </a:lnTo>
                      <a:lnTo>
                        <a:pt x="280" y="301"/>
                      </a:lnTo>
                      <a:lnTo>
                        <a:pt x="194" y="301"/>
                      </a:lnTo>
                      <a:lnTo>
                        <a:pt x="194" y="193"/>
                      </a:lnTo>
                      <a:close/>
                      <a:moveTo>
                        <a:pt x="194" y="344"/>
                      </a:moveTo>
                      <a:lnTo>
                        <a:pt x="280" y="344"/>
                      </a:lnTo>
                      <a:lnTo>
                        <a:pt x="280" y="451"/>
                      </a:lnTo>
                      <a:lnTo>
                        <a:pt x="194" y="451"/>
                      </a:lnTo>
                      <a:lnTo>
                        <a:pt x="194" y="344"/>
                      </a:lnTo>
                      <a:close/>
                      <a:moveTo>
                        <a:pt x="194" y="501"/>
                      </a:moveTo>
                      <a:lnTo>
                        <a:pt x="280" y="501"/>
                      </a:lnTo>
                      <a:lnTo>
                        <a:pt x="280" y="615"/>
                      </a:lnTo>
                      <a:lnTo>
                        <a:pt x="194" y="615"/>
                      </a:lnTo>
                      <a:lnTo>
                        <a:pt x="194" y="501"/>
                      </a:lnTo>
                      <a:close/>
                      <a:moveTo>
                        <a:pt x="50" y="50"/>
                      </a:moveTo>
                      <a:lnTo>
                        <a:pt x="144" y="50"/>
                      </a:lnTo>
                      <a:lnTo>
                        <a:pt x="144" y="158"/>
                      </a:lnTo>
                      <a:lnTo>
                        <a:pt x="50" y="158"/>
                      </a:lnTo>
                      <a:lnTo>
                        <a:pt x="50" y="50"/>
                      </a:lnTo>
                      <a:close/>
                      <a:moveTo>
                        <a:pt x="50" y="193"/>
                      </a:moveTo>
                      <a:lnTo>
                        <a:pt x="144" y="193"/>
                      </a:lnTo>
                      <a:lnTo>
                        <a:pt x="144" y="301"/>
                      </a:lnTo>
                      <a:lnTo>
                        <a:pt x="50" y="301"/>
                      </a:lnTo>
                      <a:lnTo>
                        <a:pt x="50" y="193"/>
                      </a:lnTo>
                      <a:close/>
                      <a:moveTo>
                        <a:pt x="50" y="344"/>
                      </a:moveTo>
                      <a:lnTo>
                        <a:pt x="144" y="344"/>
                      </a:lnTo>
                      <a:lnTo>
                        <a:pt x="144" y="451"/>
                      </a:lnTo>
                      <a:lnTo>
                        <a:pt x="50" y="451"/>
                      </a:lnTo>
                      <a:lnTo>
                        <a:pt x="50" y="344"/>
                      </a:lnTo>
                      <a:close/>
                      <a:moveTo>
                        <a:pt x="50" y="501"/>
                      </a:moveTo>
                      <a:lnTo>
                        <a:pt x="144" y="501"/>
                      </a:lnTo>
                      <a:lnTo>
                        <a:pt x="144" y="615"/>
                      </a:lnTo>
                      <a:lnTo>
                        <a:pt x="50" y="615"/>
                      </a:lnTo>
                      <a:lnTo>
                        <a:pt x="50" y="50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12746"/>
                  <a:endParaRPr lang="en-US" dirty="0">
                    <a:solidFill>
                      <a:srgbClr val="373737"/>
                    </a:solidFill>
                    <a:cs typeface="Segoe UI" panose="020B0502040204020203" pitchFamily="34" charset="0"/>
                  </a:endParaRPr>
                </a:p>
              </p:txBody>
            </p:sp>
            <p:sp>
              <p:nvSpPr>
                <p:cNvPr id="28" name="Freeform 8"/>
                <p:cNvSpPr>
                  <a:spLocks/>
                </p:cNvSpPr>
                <p:nvPr/>
              </p:nvSpPr>
              <p:spPr bwMode="auto">
                <a:xfrm>
                  <a:off x="2643" y="1166"/>
                  <a:ext cx="474" cy="107"/>
                </a:xfrm>
                <a:custGeom>
                  <a:avLst/>
                  <a:gdLst>
                    <a:gd name="T0" fmla="*/ 381 w 474"/>
                    <a:gd name="T1" fmla="*/ 43 h 107"/>
                    <a:gd name="T2" fmla="*/ 381 w 474"/>
                    <a:gd name="T3" fmla="*/ 0 h 107"/>
                    <a:gd name="T4" fmla="*/ 93 w 474"/>
                    <a:gd name="T5" fmla="*/ 0 h 107"/>
                    <a:gd name="T6" fmla="*/ 93 w 474"/>
                    <a:gd name="T7" fmla="*/ 43 h 107"/>
                    <a:gd name="T8" fmla="*/ 0 w 474"/>
                    <a:gd name="T9" fmla="*/ 43 h 107"/>
                    <a:gd name="T10" fmla="*/ 0 w 474"/>
                    <a:gd name="T11" fmla="*/ 107 h 107"/>
                    <a:gd name="T12" fmla="*/ 474 w 474"/>
                    <a:gd name="T13" fmla="*/ 107 h 107"/>
                    <a:gd name="T14" fmla="*/ 474 w 474"/>
                    <a:gd name="T15" fmla="*/ 43 h 107"/>
                    <a:gd name="T16" fmla="*/ 381 w 474"/>
                    <a:gd name="T17" fmla="*/ 43 h 10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474" h="107">
                      <a:moveTo>
                        <a:pt x="381" y="43"/>
                      </a:moveTo>
                      <a:lnTo>
                        <a:pt x="381" y="0"/>
                      </a:lnTo>
                      <a:lnTo>
                        <a:pt x="93" y="0"/>
                      </a:lnTo>
                      <a:lnTo>
                        <a:pt x="93" y="43"/>
                      </a:lnTo>
                      <a:lnTo>
                        <a:pt x="0" y="43"/>
                      </a:lnTo>
                      <a:lnTo>
                        <a:pt x="0" y="107"/>
                      </a:lnTo>
                      <a:lnTo>
                        <a:pt x="474" y="107"/>
                      </a:lnTo>
                      <a:lnTo>
                        <a:pt x="474" y="43"/>
                      </a:lnTo>
                      <a:lnTo>
                        <a:pt x="381" y="43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12746"/>
                  <a:endParaRPr lang="en-US" dirty="0">
                    <a:solidFill>
                      <a:srgbClr val="373737"/>
                    </a:solidFill>
                    <a:cs typeface="Segoe UI" panose="020B0502040204020203" pitchFamily="34" charset="0"/>
                  </a:endParaRPr>
                </a:p>
              </p:txBody>
            </p:sp>
          </p:grpSp>
          <p:sp>
            <p:nvSpPr>
              <p:cNvPr id="36" name="TextBox 35"/>
              <p:cNvSpPr txBox="1"/>
              <p:nvPr/>
            </p:nvSpPr>
            <p:spPr>
              <a:xfrm>
                <a:off x="2837591" y="1489170"/>
                <a:ext cx="184731" cy="2862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defTabSz="912746">
                  <a:lnSpc>
                    <a:spcPct val="90000"/>
                  </a:lnSpc>
                  <a:spcBef>
                    <a:spcPts val="1200"/>
                  </a:spcBef>
                  <a:buClr>
                    <a:srgbClr val="1E4164"/>
                  </a:buClr>
                </a:pPr>
                <a:endParaRPr lang="en-US" sz="1400" b="1" dirty="0">
                  <a:gradFill>
                    <a:gsLst>
                      <a:gs pos="28333">
                        <a:srgbClr val="13B5EA"/>
                      </a:gs>
                      <a:gs pos="84000">
                        <a:srgbClr val="13B5EA"/>
                      </a:gs>
                    </a:gsLst>
                    <a:lin ang="5400000" scaled="0"/>
                  </a:gradFill>
                  <a:cs typeface="Segoe UI" panose="020B0502040204020203" pitchFamily="34" charset="0"/>
                </a:endParaRPr>
              </a:p>
            </p:txBody>
          </p:sp>
          <p:grpSp>
            <p:nvGrpSpPr>
              <p:cNvPr id="70" name="Group 69"/>
              <p:cNvGrpSpPr/>
              <p:nvPr/>
            </p:nvGrpSpPr>
            <p:grpSpPr>
              <a:xfrm>
                <a:off x="1384923" y="1523468"/>
                <a:ext cx="1227495" cy="382749"/>
                <a:chOff x="1384923" y="1523468"/>
                <a:chExt cx="1227495" cy="382749"/>
              </a:xfrm>
            </p:grpSpPr>
            <p:sp>
              <p:nvSpPr>
                <p:cNvPr id="64" name="Freeform 9"/>
                <p:cNvSpPr>
                  <a:spLocks noEditPoints="1"/>
                </p:cNvSpPr>
                <p:nvPr/>
              </p:nvSpPr>
              <p:spPr bwMode="auto">
                <a:xfrm>
                  <a:off x="1384923" y="1537193"/>
                  <a:ext cx="79785" cy="314365"/>
                </a:xfrm>
                <a:custGeom>
                  <a:avLst/>
                  <a:gdLst>
                    <a:gd name="T0" fmla="*/ 26 w 32"/>
                    <a:gd name="T1" fmla="*/ 117 h 129"/>
                    <a:gd name="T2" fmla="*/ 27 w 32"/>
                    <a:gd name="T3" fmla="*/ 114 h 129"/>
                    <a:gd name="T4" fmla="*/ 27 w 32"/>
                    <a:gd name="T5" fmla="*/ 113 h 129"/>
                    <a:gd name="T6" fmla="*/ 20 w 32"/>
                    <a:gd name="T7" fmla="*/ 63 h 129"/>
                    <a:gd name="T8" fmla="*/ 23 w 32"/>
                    <a:gd name="T9" fmla="*/ 24 h 129"/>
                    <a:gd name="T10" fmla="*/ 28 w 32"/>
                    <a:gd name="T11" fmla="*/ 21 h 129"/>
                    <a:gd name="T12" fmla="*/ 32 w 32"/>
                    <a:gd name="T13" fmla="*/ 18 h 129"/>
                    <a:gd name="T14" fmla="*/ 29 w 32"/>
                    <a:gd name="T15" fmla="*/ 16 h 129"/>
                    <a:gd name="T16" fmla="*/ 20 w 32"/>
                    <a:gd name="T17" fmla="*/ 11 h 129"/>
                    <a:gd name="T18" fmla="*/ 20 w 32"/>
                    <a:gd name="T19" fmla="*/ 10 h 129"/>
                    <a:gd name="T20" fmla="*/ 19 w 32"/>
                    <a:gd name="T21" fmla="*/ 9 h 129"/>
                    <a:gd name="T22" fmla="*/ 17 w 32"/>
                    <a:gd name="T23" fmla="*/ 7 h 129"/>
                    <a:gd name="T24" fmla="*/ 17 w 32"/>
                    <a:gd name="T25" fmla="*/ 7 h 129"/>
                    <a:gd name="T26" fmla="*/ 16 w 32"/>
                    <a:gd name="T27" fmla="*/ 7 h 129"/>
                    <a:gd name="T28" fmla="*/ 16 w 32"/>
                    <a:gd name="T29" fmla="*/ 0 h 129"/>
                    <a:gd name="T30" fmla="*/ 16 w 32"/>
                    <a:gd name="T31" fmla="*/ 7 h 129"/>
                    <a:gd name="T32" fmla="*/ 14 w 32"/>
                    <a:gd name="T33" fmla="*/ 8 h 129"/>
                    <a:gd name="T34" fmla="*/ 13 w 32"/>
                    <a:gd name="T35" fmla="*/ 9 h 129"/>
                    <a:gd name="T36" fmla="*/ 12 w 32"/>
                    <a:gd name="T37" fmla="*/ 10 h 129"/>
                    <a:gd name="T38" fmla="*/ 12 w 32"/>
                    <a:gd name="T39" fmla="*/ 12 h 129"/>
                    <a:gd name="T40" fmla="*/ 3 w 32"/>
                    <a:gd name="T41" fmla="*/ 17 h 129"/>
                    <a:gd name="T42" fmla="*/ 5 w 32"/>
                    <a:gd name="T43" fmla="*/ 20 h 129"/>
                    <a:gd name="T44" fmla="*/ 4 w 32"/>
                    <a:gd name="T45" fmla="*/ 22 h 129"/>
                    <a:gd name="T46" fmla="*/ 12 w 32"/>
                    <a:gd name="T47" fmla="*/ 47 h 129"/>
                    <a:gd name="T48" fmla="*/ 6 w 32"/>
                    <a:gd name="T49" fmla="*/ 112 h 129"/>
                    <a:gd name="T50" fmla="*/ 5 w 32"/>
                    <a:gd name="T51" fmla="*/ 114 h 129"/>
                    <a:gd name="T52" fmla="*/ 4 w 32"/>
                    <a:gd name="T53" fmla="*/ 116 h 129"/>
                    <a:gd name="T54" fmla="*/ 3 w 32"/>
                    <a:gd name="T55" fmla="*/ 129 h 129"/>
                    <a:gd name="T56" fmla="*/ 8 w 32"/>
                    <a:gd name="T57" fmla="*/ 118 h 129"/>
                    <a:gd name="T58" fmla="*/ 21 w 32"/>
                    <a:gd name="T59" fmla="*/ 129 h 129"/>
                    <a:gd name="T60" fmla="*/ 14 w 32"/>
                    <a:gd name="T61" fmla="*/ 48 h 129"/>
                    <a:gd name="T62" fmla="*/ 14 w 32"/>
                    <a:gd name="T63" fmla="*/ 24 h 129"/>
                    <a:gd name="T64" fmla="*/ 15 w 32"/>
                    <a:gd name="T65" fmla="*/ 60 h 129"/>
                    <a:gd name="T66" fmla="*/ 11 w 32"/>
                    <a:gd name="T67" fmla="*/ 92 h 129"/>
                    <a:gd name="T68" fmla="*/ 9 w 32"/>
                    <a:gd name="T69" fmla="*/ 111 h 129"/>
                    <a:gd name="T70" fmla="*/ 19 w 32"/>
                    <a:gd name="T71" fmla="*/ 93 h 129"/>
                    <a:gd name="T72" fmla="*/ 9 w 32"/>
                    <a:gd name="T73" fmla="*/ 111 h 129"/>
                    <a:gd name="T74" fmla="*/ 19 w 32"/>
                    <a:gd name="T75" fmla="*/ 24 h 129"/>
                    <a:gd name="T76" fmla="*/ 19 w 32"/>
                    <a:gd name="T77" fmla="*/ 42 h 1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</a:cxnLst>
                  <a:rect l="0" t="0" r="r" b="b"/>
                  <a:pathLst>
                    <a:path w="32" h="129">
                      <a:moveTo>
                        <a:pt x="28" y="129"/>
                      </a:moveTo>
                      <a:cubicBezTo>
                        <a:pt x="26" y="117"/>
                        <a:pt x="26" y="117"/>
                        <a:pt x="26" y="117"/>
                      </a:cubicBezTo>
                      <a:cubicBezTo>
                        <a:pt x="27" y="116"/>
                        <a:pt x="27" y="116"/>
                        <a:pt x="27" y="116"/>
                      </a:cubicBezTo>
                      <a:cubicBezTo>
                        <a:pt x="27" y="114"/>
                        <a:pt x="27" y="114"/>
                        <a:pt x="27" y="114"/>
                      </a:cubicBezTo>
                      <a:cubicBezTo>
                        <a:pt x="27" y="114"/>
                        <a:pt x="27" y="114"/>
                        <a:pt x="27" y="114"/>
                      </a:cubicBezTo>
                      <a:cubicBezTo>
                        <a:pt x="27" y="113"/>
                        <a:pt x="27" y="113"/>
                        <a:pt x="27" y="113"/>
                      </a:cubicBezTo>
                      <a:cubicBezTo>
                        <a:pt x="25" y="112"/>
                        <a:pt x="25" y="112"/>
                        <a:pt x="25" y="112"/>
                      </a:cubicBezTo>
                      <a:cubicBezTo>
                        <a:pt x="20" y="63"/>
                        <a:pt x="20" y="63"/>
                        <a:pt x="20" y="63"/>
                      </a:cubicBezTo>
                      <a:cubicBezTo>
                        <a:pt x="20" y="47"/>
                        <a:pt x="20" y="47"/>
                        <a:pt x="20" y="47"/>
                      </a:cubicBezTo>
                      <a:cubicBezTo>
                        <a:pt x="23" y="24"/>
                        <a:pt x="23" y="24"/>
                        <a:pt x="23" y="24"/>
                      </a:cubicBezTo>
                      <a:cubicBezTo>
                        <a:pt x="23" y="24"/>
                        <a:pt x="28" y="23"/>
                        <a:pt x="29" y="22"/>
                      </a:cubicBezTo>
                      <a:cubicBezTo>
                        <a:pt x="29" y="22"/>
                        <a:pt x="28" y="21"/>
                        <a:pt x="28" y="21"/>
                      </a:cubicBezTo>
                      <a:cubicBezTo>
                        <a:pt x="28" y="20"/>
                        <a:pt x="28" y="20"/>
                        <a:pt x="28" y="20"/>
                      </a:cubicBezTo>
                      <a:cubicBezTo>
                        <a:pt x="28" y="20"/>
                        <a:pt x="32" y="20"/>
                        <a:pt x="32" y="18"/>
                      </a:cubicBezTo>
                      <a:cubicBezTo>
                        <a:pt x="32" y="18"/>
                        <a:pt x="30" y="17"/>
                        <a:pt x="29" y="17"/>
                      </a:cubicBezTo>
                      <a:cubicBezTo>
                        <a:pt x="29" y="16"/>
                        <a:pt x="29" y="16"/>
                        <a:pt x="29" y="16"/>
                      </a:cubicBezTo>
                      <a:cubicBezTo>
                        <a:pt x="29" y="16"/>
                        <a:pt x="24" y="14"/>
                        <a:pt x="20" y="12"/>
                      </a:cubicBezTo>
                      <a:cubicBezTo>
                        <a:pt x="20" y="12"/>
                        <a:pt x="20" y="12"/>
                        <a:pt x="20" y="11"/>
                      </a:cubicBezTo>
                      <a:cubicBezTo>
                        <a:pt x="21" y="10"/>
                        <a:pt x="22" y="10"/>
                        <a:pt x="21" y="10"/>
                      </a:cubicBezTo>
                      <a:cubicBezTo>
                        <a:pt x="20" y="10"/>
                        <a:pt x="20" y="10"/>
                        <a:pt x="20" y="10"/>
                      </a:cubicBezTo>
                      <a:cubicBezTo>
                        <a:pt x="20" y="9"/>
                        <a:pt x="20" y="9"/>
                        <a:pt x="20" y="9"/>
                      </a:cubicBezTo>
                      <a:cubicBezTo>
                        <a:pt x="19" y="9"/>
                        <a:pt x="19" y="9"/>
                        <a:pt x="19" y="9"/>
                      </a:cubicBezTo>
                      <a:cubicBezTo>
                        <a:pt x="19" y="8"/>
                        <a:pt x="19" y="8"/>
                        <a:pt x="19" y="8"/>
                      </a:cubicBezTo>
                      <a:cubicBezTo>
                        <a:pt x="19" y="8"/>
                        <a:pt x="18" y="7"/>
                        <a:pt x="17" y="7"/>
                      </a:cubicBezTo>
                      <a:cubicBezTo>
                        <a:pt x="17" y="7"/>
                        <a:pt x="17" y="7"/>
                        <a:pt x="17" y="7"/>
                      </a:cubicBezTo>
                      <a:cubicBezTo>
                        <a:pt x="17" y="7"/>
                        <a:pt x="17" y="7"/>
                        <a:pt x="17" y="7"/>
                      </a:cubicBezTo>
                      <a:cubicBezTo>
                        <a:pt x="16" y="7"/>
                        <a:pt x="16" y="7"/>
                        <a:pt x="16" y="7"/>
                      </a:cubicBezTo>
                      <a:cubicBezTo>
                        <a:pt x="16" y="7"/>
                        <a:pt x="16" y="7"/>
                        <a:pt x="16" y="7"/>
                      </a:cubicBezTo>
                      <a:cubicBezTo>
                        <a:pt x="16" y="7"/>
                        <a:pt x="16" y="7"/>
                        <a:pt x="16" y="7"/>
                      </a:cubicBezTo>
                      <a:cubicBezTo>
                        <a:pt x="16" y="0"/>
                        <a:pt x="16" y="0"/>
                        <a:pt x="16" y="0"/>
                      </a:cubicBezTo>
                      <a:cubicBezTo>
                        <a:pt x="16" y="0"/>
                        <a:pt x="16" y="0"/>
                        <a:pt x="16" y="0"/>
                      </a:cubicBezTo>
                      <a:cubicBezTo>
                        <a:pt x="16" y="7"/>
                        <a:pt x="16" y="7"/>
                        <a:pt x="16" y="7"/>
                      </a:cubicBezTo>
                      <a:cubicBezTo>
                        <a:pt x="16" y="7"/>
                        <a:pt x="16" y="7"/>
                        <a:pt x="16" y="7"/>
                      </a:cubicBezTo>
                      <a:cubicBezTo>
                        <a:pt x="15" y="7"/>
                        <a:pt x="14" y="8"/>
                        <a:pt x="14" y="8"/>
                      </a:cubicBezTo>
                      <a:cubicBezTo>
                        <a:pt x="14" y="9"/>
                        <a:pt x="14" y="9"/>
                        <a:pt x="14" y="9"/>
                      </a:cubicBezTo>
                      <a:cubicBezTo>
                        <a:pt x="13" y="9"/>
                        <a:pt x="13" y="9"/>
                        <a:pt x="13" y="9"/>
                      </a:cubicBezTo>
                      <a:cubicBezTo>
                        <a:pt x="13" y="10"/>
                        <a:pt x="13" y="10"/>
                        <a:pt x="13" y="10"/>
                      </a:cubicBezTo>
                      <a:cubicBezTo>
                        <a:pt x="13" y="10"/>
                        <a:pt x="12" y="10"/>
                        <a:pt x="12" y="10"/>
                      </a:cubicBezTo>
                      <a:cubicBezTo>
                        <a:pt x="11" y="10"/>
                        <a:pt x="12" y="10"/>
                        <a:pt x="12" y="11"/>
                      </a:cubicBezTo>
                      <a:cubicBezTo>
                        <a:pt x="13" y="12"/>
                        <a:pt x="12" y="12"/>
                        <a:pt x="12" y="12"/>
                      </a:cubicBezTo>
                      <a:cubicBezTo>
                        <a:pt x="8" y="14"/>
                        <a:pt x="3" y="16"/>
                        <a:pt x="3" y="16"/>
                      </a:cubicBezTo>
                      <a:cubicBezTo>
                        <a:pt x="3" y="17"/>
                        <a:pt x="3" y="17"/>
                        <a:pt x="3" y="17"/>
                      </a:cubicBezTo>
                      <a:cubicBezTo>
                        <a:pt x="3" y="17"/>
                        <a:pt x="0" y="18"/>
                        <a:pt x="0" y="18"/>
                      </a:cubicBezTo>
                      <a:cubicBezTo>
                        <a:pt x="0" y="20"/>
                        <a:pt x="5" y="20"/>
                        <a:pt x="5" y="20"/>
                      </a:cubicBezTo>
                      <a:cubicBezTo>
                        <a:pt x="5" y="21"/>
                        <a:pt x="5" y="21"/>
                        <a:pt x="5" y="21"/>
                      </a:cubicBezTo>
                      <a:cubicBezTo>
                        <a:pt x="4" y="21"/>
                        <a:pt x="4" y="22"/>
                        <a:pt x="4" y="22"/>
                      </a:cubicBezTo>
                      <a:cubicBezTo>
                        <a:pt x="5" y="23"/>
                        <a:pt x="9" y="24"/>
                        <a:pt x="9" y="24"/>
                      </a:cubicBezTo>
                      <a:cubicBezTo>
                        <a:pt x="12" y="47"/>
                        <a:pt x="12" y="47"/>
                        <a:pt x="12" y="47"/>
                      </a:cubicBezTo>
                      <a:cubicBezTo>
                        <a:pt x="12" y="63"/>
                        <a:pt x="12" y="63"/>
                        <a:pt x="12" y="63"/>
                      </a:cubicBezTo>
                      <a:cubicBezTo>
                        <a:pt x="6" y="112"/>
                        <a:pt x="6" y="112"/>
                        <a:pt x="6" y="112"/>
                      </a:cubicBezTo>
                      <a:cubicBezTo>
                        <a:pt x="4" y="113"/>
                        <a:pt x="4" y="113"/>
                        <a:pt x="4" y="113"/>
                      </a:cubicBezTo>
                      <a:cubicBezTo>
                        <a:pt x="5" y="114"/>
                        <a:pt x="5" y="114"/>
                        <a:pt x="5" y="114"/>
                      </a:cubicBezTo>
                      <a:cubicBezTo>
                        <a:pt x="5" y="114"/>
                        <a:pt x="5" y="114"/>
                        <a:pt x="5" y="114"/>
                      </a:cubicBezTo>
                      <a:cubicBezTo>
                        <a:pt x="4" y="116"/>
                        <a:pt x="4" y="116"/>
                        <a:pt x="4" y="116"/>
                      </a:cubicBezTo>
                      <a:cubicBezTo>
                        <a:pt x="5" y="117"/>
                        <a:pt x="5" y="117"/>
                        <a:pt x="5" y="117"/>
                      </a:cubicBezTo>
                      <a:cubicBezTo>
                        <a:pt x="3" y="129"/>
                        <a:pt x="3" y="129"/>
                        <a:pt x="3" y="129"/>
                      </a:cubicBezTo>
                      <a:cubicBezTo>
                        <a:pt x="6" y="129"/>
                        <a:pt x="6" y="129"/>
                        <a:pt x="6" y="129"/>
                      </a:cubicBezTo>
                      <a:cubicBezTo>
                        <a:pt x="8" y="118"/>
                        <a:pt x="8" y="118"/>
                        <a:pt x="8" y="118"/>
                      </a:cubicBezTo>
                      <a:cubicBezTo>
                        <a:pt x="20" y="118"/>
                        <a:pt x="20" y="118"/>
                        <a:pt x="20" y="118"/>
                      </a:cubicBezTo>
                      <a:cubicBezTo>
                        <a:pt x="21" y="129"/>
                        <a:pt x="21" y="129"/>
                        <a:pt x="21" y="129"/>
                      </a:cubicBezTo>
                      <a:moveTo>
                        <a:pt x="14" y="24"/>
                      </a:moveTo>
                      <a:cubicBezTo>
                        <a:pt x="14" y="48"/>
                        <a:pt x="14" y="48"/>
                        <a:pt x="14" y="48"/>
                      </a:cubicBezTo>
                      <a:cubicBezTo>
                        <a:pt x="14" y="48"/>
                        <a:pt x="12" y="25"/>
                        <a:pt x="12" y="24"/>
                      </a:cubicBezTo>
                      <a:cubicBezTo>
                        <a:pt x="12" y="24"/>
                        <a:pt x="13" y="24"/>
                        <a:pt x="14" y="24"/>
                      </a:cubicBezTo>
                      <a:close/>
                      <a:moveTo>
                        <a:pt x="11" y="91"/>
                      </a:moveTo>
                      <a:cubicBezTo>
                        <a:pt x="15" y="60"/>
                        <a:pt x="15" y="60"/>
                        <a:pt x="15" y="60"/>
                      </a:cubicBezTo>
                      <a:cubicBezTo>
                        <a:pt x="19" y="92"/>
                        <a:pt x="19" y="92"/>
                        <a:pt x="19" y="92"/>
                      </a:cubicBezTo>
                      <a:cubicBezTo>
                        <a:pt x="11" y="92"/>
                        <a:pt x="11" y="92"/>
                        <a:pt x="11" y="92"/>
                      </a:cubicBezTo>
                      <a:lnTo>
                        <a:pt x="11" y="91"/>
                      </a:lnTo>
                      <a:close/>
                      <a:moveTo>
                        <a:pt x="9" y="111"/>
                      </a:moveTo>
                      <a:cubicBezTo>
                        <a:pt x="10" y="93"/>
                        <a:pt x="10" y="93"/>
                        <a:pt x="10" y="93"/>
                      </a:cubicBezTo>
                      <a:cubicBezTo>
                        <a:pt x="19" y="93"/>
                        <a:pt x="19" y="93"/>
                        <a:pt x="19" y="93"/>
                      </a:cubicBezTo>
                      <a:cubicBezTo>
                        <a:pt x="20" y="111"/>
                        <a:pt x="20" y="111"/>
                        <a:pt x="20" y="111"/>
                      </a:cubicBezTo>
                      <a:lnTo>
                        <a:pt x="9" y="111"/>
                      </a:lnTo>
                      <a:close/>
                      <a:moveTo>
                        <a:pt x="19" y="42"/>
                      </a:moveTo>
                      <a:cubicBezTo>
                        <a:pt x="18" y="42"/>
                        <a:pt x="18" y="25"/>
                        <a:pt x="19" y="24"/>
                      </a:cubicBezTo>
                      <a:cubicBezTo>
                        <a:pt x="19" y="24"/>
                        <a:pt x="21" y="25"/>
                        <a:pt x="22" y="24"/>
                      </a:cubicBezTo>
                      <a:cubicBezTo>
                        <a:pt x="22" y="24"/>
                        <a:pt x="21" y="42"/>
                        <a:pt x="19" y="42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12746"/>
                  <a:endParaRPr lang="en-US" dirty="0">
                    <a:solidFill>
                      <a:srgbClr val="373737"/>
                    </a:solidFill>
                    <a:cs typeface="Segoe UI" panose="020B0502040204020203" pitchFamily="34" charset="0"/>
                  </a:endParaRPr>
                </a:p>
              </p:txBody>
            </p:sp>
            <p:sp>
              <p:nvSpPr>
                <p:cNvPr id="68" name="TextBox 67"/>
                <p:cNvSpPr txBox="1"/>
                <p:nvPr/>
              </p:nvSpPr>
              <p:spPr>
                <a:xfrm>
                  <a:off x="1451779" y="1619987"/>
                  <a:ext cx="1160639" cy="28623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defTabSz="912746">
                    <a:lnSpc>
                      <a:spcPct val="90000"/>
                    </a:lnSpc>
                    <a:spcBef>
                      <a:spcPts val="1200"/>
                    </a:spcBef>
                    <a:buClr>
                      <a:srgbClr val="1E4164"/>
                    </a:buClr>
                  </a:pPr>
                  <a:r>
                    <a:rPr lang="en-US" sz="1400" b="1" dirty="0">
                      <a:gradFill>
                        <a:gsLst>
                          <a:gs pos="28333">
                            <a:srgbClr val="13B5EA"/>
                          </a:gs>
                          <a:gs pos="84000">
                            <a:srgbClr val="13B5EA"/>
                          </a:gs>
                        </a:gsLst>
                        <a:lin ang="5400000" scaled="0"/>
                      </a:gradFill>
                      <a:cs typeface="Segoe UI" panose="020B0502040204020203" pitchFamily="34" charset="0"/>
                    </a:rPr>
                    <a:t>Seattle, WA</a:t>
                  </a:r>
                </a:p>
              </p:txBody>
            </p:sp>
            <p:sp>
              <p:nvSpPr>
                <p:cNvPr id="69" name="TextBox 68"/>
                <p:cNvSpPr txBox="1"/>
                <p:nvPr/>
              </p:nvSpPr>
              <p:spPr>
                <a:xfrm>
                  <a:off x="1447089" y="1523468"/>
                  <a:ext cx="883575" cy="21698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defTabSz="912746">
                    <a:lnSpc>
                      <a:spcPct val="90000"/>
                    </a:lnSpc>
                    <a:spcBef>
                      <a:spcPts val="1200"/>
                    </a:spcBef>
                    <a:buClr>
                      <a:srgbClr val="1E4164"/>
                    </a:buClr>
                  </a:pPr>
                  <a:r>
                    <a:rPr lang="en-US" sz="900" dirty="0">
                      <a:gradFill>
                        <a:gsLst>
                          <a:gs pos="28333">
                            <a:srgbClr val="1E4164"/>
                          </a:gs>
                          <a:gs pos="83000">
                            <a:srgbClr val="1E4164"/>
                          </a:gs>
                        </a:gsLst>
                        <a:lin ang="5400000" scaled="0"/>
                      </a:gradFill>
                      <a:cs typeface="Segoe UI" panose="020B0502040204020203" pitchFamily="34" charset="0"/>
                    </a:rPr>
                    <a:t>Headquarters</a:t>
                  </a:r>
                </a:p>
              </p:txBody>
            </p:sp>
          </p:grpSp>
        </p:grpSp>
      </p:grpSp>
      <p:sp>
        <p:nvSpPr>
          <p:cNvPr id="52" name="Rectangle 51"/>
          <p:cNvSpPr/>
          <p:nvPr/>
        </p:nvSpPr>
        <p:spPr>
          <a:xfrm rot="5400000">
            <a:off x="4511638" y="-3126560"/>
            <a:ext cx="66174" cy="8321040"/>
          </a:xfrm>
          <a:prstGeom prst="rect">
            <a:avLst/>
          </a:prstGeom>
          <a:pattFill prst="dkUpDiag">
            <a:fgClr>
              <a:schemeClr val="bg1">
                <a:lumMod val="65000"/>
              </a:schemeClr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37160" tIns="137160" rIns="137160" bIns="1371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12746">
              <a:lnSpc>
                <a:spcPct val="90000"/>
              </a:lnSpc>
              <a:spcBef>
                <a:spcPts val="600"/>
              </a:spcBef>
            </a:pPr>
            <a:endParaRPr lang="en-US" sz="2400" dirty="0">
              <a:solidFill>
                <a:srgbClr val="FFFFFF"/>
              </a:solidFill>
            </a:endParaRPr>
          </a:p>
        </p:txBody>
      </p:sp>
      <p:pic>
        <p:nvPicPr>
          <p:cNvPr id="66" name="Picture 3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3768421" y="1424934"/>
            <a:ext cx="4471220" cy="257790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7" name="Rectangle 66"/>
          <p:cNvSpPr/>
          <p:nvPr/>
        </p:nvSpPr>
        <p:spPr bwMode="auto">
          <a:xfrm>
            <a:off x="6352247" y="2109711"/>
            <a:ext cx="483369" cy="133883"/>
          </a:xfrm>
          <a:prstGeom prst="rect">
            <a:avLst/>
          </a:prstGeom>
          <a:solidFill>
            <a:schemeClr val="accent1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square" lIns="48006" tIns="20574" rIns="34290" bIns="20574" numCol="1" rtlCol="0" anchor="ctr" anchorCtr="0" compatLnSpc="1">
            <a:prstTxWarp prst="textNoShape">
              <a:avLst/>
            </a:prstTxWarp>
            <a:spAutoFit/>
          </a:bodyPr>
          <a:lstStyle/>
          <a:p>
            <a:pPr defTabSz="685540"/>
            <a:r>
              <a:rPr lang="en-US" sz="600" dirty="0">
                <a:gradFill>
                  <a:gsLst>
                    <a:gs pos="0">
                      <a:srgbClr val="FFFFFF"/>
                    </a:gs>
                    <a:gs pos="100000">
                      <a:srgbClr val="FFFFFF"/>
                    </a:gs>
                  </a:gsLst>
                  <a:lin ang="5400000" scaled="0"/>
                </a:gradFill>
              </a:rPr>
              <a:t>CHICAGO</a:t>
            </a:r>
          </a:p>
        </p:txBody>
      </p:sp>
      <p:sp>
        <p:nvSpPr>
          <p:cNvPr id="71" name="Isosceles Triangle 70"/>
          <p:cNvSpPr/>
          <p:nvPr/>
        </p:nvSpPr>
        <p:spPr bwMode="auto">
          <a:xfrm rot="10800000">
            <a:off x="6704275" y="2239132"/>
            <a:ext cx="80538" cy="45101"/>
          </a:xfrm>
          <a:prstGeom prst="triangle">
            <a:avLst/>
          </a:prstGeom>
          <a:solidFill>
            <a:schemeClr val="accent1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square" lIns="68577" tIns="34289" rIns="68577" bIns="34289" numCol="1" rtlCol="0" anchor="ctr" anchorCtr="0" compatLnSpc="1">
            <a:prstTxWarp prst="textNoShape">
              <a:avLst/>
            </a:prstTxWarp>
          </a:bodyPr>
          <a:lstStyle/>
          <a:p>
            <a:pPr algn="ctr" defTabSz="685540"/>
            <a:endParaRPr lang="en-US" dirty="0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</a:endParaRPr>
          </a:p>
        </p:txBody>
      </p:sp>
      <p:sp>
        <p:nvSpPr>
          <p:cNvPr id="72" name="Rectangle 71"/>
          <p:cNvSpPr/>
          <p:nvPr/>
        </p:nvSpPr>
        <p:spPr bwMode="auto">
          <a:xfrm>
            <a:off x="7894873" y="1845553"/>
            <a:ext cx="490758" cy="133883"/>
          </a:xfrm>
          <a:prstGeom prst="rect">
            <a:avLst/>
          </a:prstGeom>
          <a:solidFill>
            <a:schemeClr val="accent1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square" lIns="48006" tIns="20574" rIns="34290" bIns="20574" numCol="1" rtlCol="0" anchor="ctr" anchorCtr="0" compatLnSpc="1">
            <a:prstTxWarp prst="textNoShape">
              <a:avLst/>
            </a:prstTxWarp>
            <a:spAutoFit/>
          </a:bodyPr>
          <a:lstStyle/>
          <a:p>
            <a:pPr defTabSz="685540"/>
            <a:r>
              <a:rPr lang="en-US" sz="600" dirty="0">
                <a:gradFill>
                  <a:gsLst>
                    <a:gs pos="0">
                      <a:srgbClr val="FFFFFF"/>
                    </a:gs>
                    <a:gs pos="100000">
                      <a:srgbClr val="FFFFFF"/>
                    </a:gs>
                  </a:gsLst>
                  <a:lin ang="5400000" scaled="0"/>
                </a:gradFill>
              </a:rPr>
              <a:t>BOSTON</a:t>
            </a:r>
          </a:p>
        </p:txBody>
      </p:sp>
      <p:sp>
        <p:nvSpPr>
          <p:cNvPr id="74" name="Isosceles Triangle 73"/>
          <p:cNvSpPr/>
          <p:nvPr/>
        </p:nvSpPr>
        <p:spPr bwMode="auto">
          <a:xfrm rot="10800000">
            <a:off x="7952121" y="1975214"/>
            <a:ext cx="80538" cy="45101"/>
          </a:xfrm>
          <a:prstGeom prst="triangle">
            <a:avLst/>
          </a:prstGeom>
          <a:solidFill>
            <a:schemeClr val="accent1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square" lIns="68577" tIns="34289" rIns="68577" bIns="34289" numCol="1" rtlCol="0" anchor="ctr" anchorCtr="0" compatLnSpc="1">
            <a:prstTxWarp prst="textNoShape">
              <a:avLst/>
            </a:prstTxWarp>
          </a:bodyPr>
          <a:lstStyle/>
          <a:p>
            <a:pPr algn="ctr" defTabSz="685540"/>
            <a:endParaRPr lang="en-US" dirty="0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</a:endParaRPr>
          </a:p>
        </p:txBody>
      </p:sp>
      <p:sp>
        <p:nvSpPr>
          <p:cNvPr id="75" name="Rectangle 74"/>
          <p:cNvSpPr/>
          <p:nvPr/>
        </p:nvSpPr>
        <p:spPr bwMode="auto">
          <a:xfrm>
            <a:off x="3759143" y="1616660"/>
            <a:ext cx="602763" cy="133883"/>
          </a:xfrm>
          <a:prstGeom prst="rect">
            <a:avLst/>
          </a:prstGeom>
          <a:solidFill>
            <a:schemeClr val="accent1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square" lIns="48006" tIns="20574" rIns="34290" bIns="20574" numCol="1" rtlCol="0" anchor="ctr" anchorCtr="0" compatLnSpc="1">
            <a:prstTxWarp prst="textNoShape">
              <a:avLst/>
            </a:prstTxWarp>
            <a:spAutoFit/>
          </a:bodyPr>
          <a:lstStyle/>
          <a:p>
            <a:pPr defTabSz="685540"/>
            <a:r>
              <a:rPr lang="en-US" sz="600" dirty="0">
                <a:gradFill>
                  <a:gsLst>
                    <a:gs pos="0">
                      <a:srgbClr val="FFFFFF"/>
                    </a:gs>
                    <a:gs pos="100000">
                      <a:srgbClr val="FFFFFF"/>
                    </a:gs>
                  </a:gsLst>
                  <a:lin ang="5400000" scaled="0"/>
                </a:gradFill>
              </a:rPr>
              <a:t>PORTLAND</a:t>
            </a:r>
          </a:p>
        </p:txBody>
      </p:sp>
      <p:sp>
        <p:nvSpPr>
          <p:cNvPr id="76" name="Isosceles Triangle 75"/>
          <p:cNvSpPr/>
          <p:nvPr/>
        </p:nvSpPr>
        <p:spPr bwMode="auto">
          <a:xfrm rot="10800000">
            <a:off x="4132086" y="1738799"/>
            <a:ext cx="80538" cy="45101"/>
          </a:xfrm>
          <a:prstGeom prst="triangle">
            <a:avLst/>
          </a:prstGeom>
          <a:solidFill>
            <a:schemeClr val="accent1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square" lIns="68577" tIns="34289" rIns="68577" bIns="34289" numCol="1" rtlCol="0" anchor="ctr" anchorCtr="0" compatLnSpc="1">
            <a:prstTxWarp prst="textNoShape">
              <a:avLst/>
            </a:prstTxWarp>
          </a:bodyPr>
          <a:lstStyle/>
          <a:p>
            <a:pPr algn="ctr" defTabSz="685540"/>
            <a:endParaRPr lang="en-US" dirty="0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</a:endParaRPr>
          </a:p>
        </p:txBody>
      </p:sp>
      <p:sp>
        <p:nvSpPr>
          <p:cNvPr id="77" name="Rectangle 76"/>
          <p:cNvSpPr/>
          <p:nvPr/>
        </p:nvSpPr>
        <p:spPr bwMode="auto">
          <a:xfrm>
            <a:off x="3338514" y="2291085"/>
            <a:ext cx="793572" cy="133883"/>
          </a:xfrm>
          <a:prstGeom prst="rect">
            <a:avLst/>
          </a:prstGeom>
          <a:solidFill>
            <a:schemeClr val="accent1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square" lIns="48006" tIns="20574" rIns="34290" bIns="20574" numCol="1" rtlCol="0" anchor="ctr" anchorCtr="0" compatLnSpc="1">
            <a:prstTxWarp prst="textNoShape">
              <a:avLst/>
            </a:prstTxWarp>
            <a:spAutoFit/>
          </a:bodyPr>
          <a:lstStyle/>
          <a:p>
            <a:pPr defTabSz="685540"/>
            <a:r>
              <a:rPr lang="en-US" sz="600" dirty="0">
                <a:gradFill>
                  <a:gsLst>
                    <a:gs pos="0">
                      <a:srgbClr val="FFFFFF"/>
                    </a:gs>
                    <a:gs pos="100000">
                      <a:srgbClr val="FFFFFF"/>
                    </a:gs>
                  </a:gsLst>
                  <a:lin ang="5400000" scaled="0"/>
                </a:gradFill>
              </a:rPr>
              <a:t>SAN FRANCISCO </a:t>
            </a:r>
          </a:p>
        </p:txBody>
      </p:sp>
      <p:sp>
        <p:nvSpPr>
          <p:cNvPr id="78" name="Isosceles Triangle 77"/>
          <p:cNvSpPr/>
          <p:nvPr/>
        </p:nvSpPr>
        <p:spPr bwMode="auto">
          <a:xfrm rot="10800000">
            <a:off x="3946495" y="2416069"/>
            <a:ext cx="80538" cy="45101"/>
          </a:xfrm>
          <a:prstGeom prst="triangle">
            <a:avLst/>
          </a:prstGeom>
          <a:solidFill>
            <a:schemeClr val="accent1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square" lIns="68577" tIns="34289" rIns="68577" bIns="34289" numCol="1" rtlCol="0" anchor="ctr" anchorCtr="0" compatLnSpc="1">
            <a:prstTxWarp prst="textNoShape">
              <a:avLst/>
            </a:prstTxWarp>
          </a:bodyPr>
          <a:lstStyle/>
          <a:p>
            <a:pPr algn="ctr" defTabSz="685540"/>
            <a:endParaRPr lang="en-US" dirty="0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</a:endParaRPr>
          </a:p>
        </p:txBody>
      </p:sp>
      <p:sp>
        <p:nvSpPr>
          <p:cNvPr id="79" name="Rectangle 78"/>
          <p:cNvSpPr/>
          <p:nvPr/>
        </p:nvSpPr>
        <p:spPr bwMode="auto">
          <a:xfrm>
            <a:off x="3707708" y="2700443"/>
            <a:ext cx="700176" cy="133883"/>
          </a:xfrm>
          <a:prstGeom prst="rect">
            <a:avLst/>
          </a:prstGeom>
          <a:solidFill>
            <a:schemeClr val="accent1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square" lIns="48006" tIns="20574" rIns="34290" bIns="20574" numCol="1" rtlCol="0" anchor="ctr" anchorCtr="0" compatLnSpc="1">
            <a:prstTxWarp prst="textNoShape">
              <a:avLst/>
            </a:prstTxWarp>
            <a:spAutoFit/>
          </a:bodyPr>
          <a:lstStyle/>
          <a:p>
            <a:pPr defTabSz="685540"/>
            <a:r>
              <a:rPr lang="en-US" sz="600" dirty="0">
                <a:gradFill>
                  <a:gsLst>
                    <a:gs pos="0">
                      <a:srgbClr val="FFFFFF"/>
                    </a:gs>
                    <a:gs pos="100000">
                      <a:srgbClr val="FFFFFF"/>
                    </a:gs>
                  </a:gsLst>
                  <a:lin ang="5400000" scaled="0"/>
                </a:gradFill>
              </a:rPr>
              <a:t>LOS ANGELES</a:t>
            </a:r>
          </a:p>
        </p:txBody>
      </p:sp>
      <p:sp>
        <p:nvSpPr>
          <p:cNvPr id="80" name="Isosceles Triangle 79"/>
          <p:cNvSpPr/>
          <p:nvPr/>
        </p:nvSpPr>
        <p:spPr bwMode="auto">
          <a:xfrm rot="10800000">
            <a:off x="4163572" y="2830235"/>
            <a:ext cx="80538" cy="45101"/>
          </a:xfrm>
          <a:prstGeom prst="triangle">
            <a:avLst/>
          </a:prstGeom>
          <a:solidFill>
            <a:schemeClr val="accent1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square" lIns="68577" tIns="34289" rIns="68577" bIns="34289" numCol="1" rtlCol="0" anchor="ctr" anchorCtr="0" compatLnSpc="1">
            <a:prstTxWarp prst="textNoShape">
              <a:avLst/>
            </a:prstTxWarp>
          </a:bodyPr>
          <a:lstStyle/>
          <a:p>
            <a:pPr algn="ctr" defTabSz="685540"/>
            <a:endParaRPr lang="en-US" dirty="0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</a:endParaRPr>
          </a:p>
        </p:txBody>
      </p:sp>
      <p:sp>
        <p:nvSpPr>
          <p:cNvPr id="81" name="Rectangle 80"/>
          <p:cNvSpPr/>
          <p:nvPr/>
        </p:nvSpPr>
        <p:spPr bwMode="auto">
          <a:xfrm>
            <a:off x="5305855" y="2331352"/>
            <a:ext cx="516571" cy="133883"/>
          </a:xfrm>
          <a:prstGeom prst="rect">
            <a:avLst/>
          </a:prstGeom>
          <a:solidFill>
            <a:schemeClr val="accent1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square" lIns="48006" tIns="20574" rIns="34290" bIns="20574" numCol="1" rtlCol="0" anchor="ctr" anchorCtr="0" compatLnSpc="1">
            <a:prstTxWarp prst="textNoShape">
              <a:avLst/>
            </a:prstTxWarp>
            <a:spAutoFit/>
          </a:bodyPr>
          <a:lstStyle/>
          <a:p>
            <a:pPr defTabSz="685540"/>
            <a:r>
              <a:rPr lang="en-US" sz="600" dirty="0">
                <a:gradFill>
                  <a:gsLst>
                    <a:gs pos="0">
                      <a:srgbClr val="FFFFFF"/>
                    </a:gs>
                    <a:gs pos="100000">
                      <a:srgbClr val="FFFFFF"/>
                    </a:gs>
                  </a:gsLst>
                  <a:lin ang="5400000" scaled="0"/>
                </a:gradFill>
              </a:rPr>
              <a:t>DENVER</a:t>
            </a:r>
          </a:p>
        </p:txBody>
      </p:sp>
      <p:sp>
        <p:nvSpPr>
          <p:cNvPr id="82" name="Isosceles Triangle 81"/>
          <p:cNvSpPr/>
          <p:nvPr/>
        </p:nvSpPr>
        <p:spPr bwMode="auto">
          <a:xfrm rot="10800000">
            <a:off x="5363101" y="2462673"/>
            <a:ext cx="80538" cy="45101"/>
          </a:xfrm>
          <a:prstGeom prst="triangle">
            <a:avLst/>
          </a:prstGeom>
          <a:solidFill>
            <a:schemeClr val="accent1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square" lIns="68577" tIns="34289" rIns="68577" bIns="34289" numCol="1" rtlCol="0" anchor="ctr" anchorCtr="0" compatLnSpc="1">
            <a:prstTxWarp prst="textNoShape">
              <a:avLst/>
            </a:prstTxWarp>
          </a:bodyPr>
          <a:lstStyle/>
          <a:p>
            <a:pPr algn="ctr" defTabSz="685540"/>
            <a:endParaRPr lang="en-US" dirty="0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</a:endParaRPr>
          </a:p>
        </p:txBody>
      </p:sp>
      <p:sp>
        <p:nvSpPr>
          <p:cNvPr id="83" name="Rectangle 82"/>
          <p:cNvSpPr/>
          <p:nvPr/>
        </p:nvSpPr>
        <p:spPr bwMode="auto">
          <a:xfrm>
            <a:off x="5925405" y="3017868"/>
            <a:ext cx="477942" cy="133883"/>
          </a:xfrm>
          <a:prstGeom prst="rect">
            <a:avLst/>
          </a:prstGeom>
          <a:solidFill>
            <a:schemeClr val="accent1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square" lIns="48006" tIns="20574" rIns="34290" bIns="20574" numCol="1" rtlCol="0" anchor="ctr" anchorCtr="0" compatLnSpc="1">
            <a:prstTxWarp prst="textNoShape">
              <a:avLst/>
            </a:prstTxWarp>
            <a:spAutoFit/>
          </a:bodyPr>
          <a:lstStyle/>
          <a:p>
            <a:pPr defTabSz="685540"/>
            <a:r>
              <a:rPr lang="en-US" sz="600" dirty="0">
                <a:gradFill>
                  <a:gsLst>
                    <a:gs pos="0">
                      <a:srgbClr val="FFFFFF"/>
                    </a:gs>
                    <a:gs pos="100000">
                      <a:srgbClr val="FFFFFF"/>
                    </a:gs>
                  </a:gsLst>
                  <a:lin ang="5400000" scaled="0"/>
                </a:gradFill>
              </a:rPr>
              <a:t>DALLAS</a:t>
            </a:r>
          </a:p>
        </p:txBody>
      </p:sp>
      <p:sp>
        <p:nvSpPr>
          <p:cNvPr id="84" name="Isosceles Triangle 83"/>
          <p:cNvSpPr/>
          <p:nvPr/>
        </p:nvSpPr>
        <p:spPr bwMode="auto">
          <a:xfrm rot="10800000">
            <a:off x="5982653" y="3137915"/>
            <a:ext cx="80538" cy="45101"/>
          </a:xfrm>
          <a:prstGeom prst="triangle">
            <a:avLst/>
          </a:prstGeom>
          <a:solidFill>
            <a:schemeClr val="accent1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square" lIns="68577" tIns="34289" rIns="68577" bIns="34289" numCol="1" rtlCol="0" anchor="ctr" anchorCtr="0" compatLnSpc="1">
            <a:prstTxWarp prst="textNoShape">
              <a:avLst/>
            </a:prstTxWarp>
          </a:bodyPr>
          <a:lstStyle/>
          <a:p>
            <a:pPr algn="ctr" defTabSz="685540"/>
            <a:endParaRPr lang="en-US" dirty="0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</a:endParaRPr>
          </a:p>
        </p:txBody>
      </p:sp>
      <p:sp>
        <p:nvSpPr>
          <p:cNvPr id="85" name="Rectangle 84"/>
          <p:cNvSpPr/>
          <p:nvPr/>
        </p:nvSpPr>
        <p:spPr bwMode="auto">
          <a:xfrm>
            <a:off x="7019941" y="2895563"/>
            <a:ext cx="522872" cy="133883"/>
          </a:xfrm>
          <a:prstGeom prst="rect">
            <a:avLst/>
          </a:prstGeom>
          <a:solidFill>
            <a:schemeClr val="accent1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square" lIns="48006" tIns="20574" rIns="34290" bIns="20574" numCol="1" rtlCol="0" anchor="ctr" anchorCtr="0" compatLnSpc="1">
            <a:prstTxWarp prst="textNoShape">
              <a:avLst/>
            </a:prstTxWarp>
            <a:spAutoFit/>
          </a:bodyPr>
          <a:lstStyle/>
          <a:p>
            <a:pPr defTabSz="685540"/>
            <a:r>
              <a:rPr lang="en-US" sz="600" dirty="0">
                <a:gradFill>
                  <a:gsLst>
                    <a:gs pos="0">
                      <a:srgbClr val="FFFFFF"/>
                    </a:gs>
                    <a:gs pos="100000">
                      <a:srgbClr val="FFFFFF"/>
                    </a:gs>
                  </a:gsLst>
                  <a:lin ang="5400000" scaled="0"/>
                </a:gradFill>
              </a:rPr>
              <a:t>ATLANTA</a:t>
            </a:r>
          </a:p>
        </p:txBody>
      </p:sp>
      <p:sp>
        <p:nvSpPr>
          <p:cNvPr id="86" name="Isosceles Triangle 85"/>
          <p:cNvSpPr/>
          <p:nvPr/>
        </p:nvSpPr>
        <p:spPr bwMode="auto">
          <a:xfrm rot="10800000">
            <a:off x="7077186" y="3026885"/>
            <a:ext cx="80538" cy="45101"/>
          </a:xfrm>
          <a:prstGeom prst="triangle">
            <a:avLst/>
          </a:prstGeom>
          <a:solidFill>
            <a:schemeClr val="accent1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square" lIns="68577" tIns="34289" rIns="68577" bIns="34289" numCol="1" rtlCol="0" anchor="ctr" anchorCtr="0" compatLnSpc="1">
            <a:prstTxWarp prst="textNoShape">
              <a:avLst/>
            </a:prstTxWarp>
          </a:bodyPr>
          <a:lstStyle/>
          <a:p>
            <a:pPr algn="ctr" defTabSz="685540"/>
            <a:endParaRPr lang="en-US" dirty="0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</a:endParaRPr>
          </a:p>
        </p:txBody>
      </p:sp>
      <p:sp>
        <p:nvSpPr>
          <p:cNvPr id="87" name="Rectangle 86"/>
          <p:cNvSpPr/>
          <p:nvPr/>
        </p:nvSpPr>
        <p:spPr bwMode="auto">
          <a:xfrm>
            <a:off x="7956802" y="2040512"/>
            <a:ext cx="599124" cy="133883"/>
          </a:xfrm>
          <a:prstGeom prst="rect">
            <a:avLst/>
          </a:prstGeom>
          <a:solidFill>
            <a:schemeClr val="accent1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square" lIns="48006" tIns="20574" rIns="34290" bIns="20574" numCol="1" rtlCol="0" anchor="ctr" anchorCtr="0" compatLnSpc="1">
            <a:prstTxWarp prst="textNoShape">
              <a:avLst/>
            </a:prstTxWarp>
            <a:spAutoFit/>
          </a:bodyPr>
          <a:lstStyle/>
          <a:p>
            <a:pPr defTabSz="685540"/>
            <a:r>
              <a:rPr lang="en-US" sz="600" dirty="0">
                <a:gradFill>
                  <a:gsLst>
                    <a:gs pos="0">
                      <a:srgbClr val="FFFFFF"/>
                    </a:gs>
                    <a:gs pos="100000">
                      <a:srgbClr val="FFFFFF"/>
                    </a:gs>
                  </a:gsLst>
                  <a:lin ang="5400000" scaled="0"/>
                </a:gradFill>
              </a:rPr>
              <a:t>HARTFORD</a:t>
            </a:r>
          </a:p>
        </p:txBody>
      </p:sp>
      <p:sp>
        <p:nvSpPr>
          <p:cNvPr id="88" name="Isosceles Triangle 87"/>
          <p:cNvSpPr/>
          <p:nvPr/>
        </p:nvSpPr>
        <p:spPr bwMode="auto">
          <a:xfrm rot="16200000">
            <a:off x="7904813" y="2087287"/>
            <a:ext cx="72162" cy="50336"/>
          </a:xfrm>
          <a:prstGeom prst="triangle">
            <a:avLst/>
          </a:prstGeom>
          <a:solidFill>
            <a:schemeClr val="accent1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square" lIns="68577" tIns="34289" rIns="68577" bIns="34289" numCol="1" rtlCol="0" anchor="ctr" anchorCtr="0" compatLnSpc="1">
            <a:prstTxWarp prst="textNoShape">
              <a:avLst/>
            </a:prstTxWarp>
          </a:bodyPr>
          <a:lstStyle/>
          <a:p>
            <a:pPr algn="ctr" defTabSz="685540"/>
            <a:endParaRPr lang="en-US" dirty="0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</a:endParaRPr>
          </a:p>
        </p:txBody>
      </p:sp>
      <p:sp>
        <p:nvSpPr>
          <p:cNvPr id="89" name="Isosceles Triangle 88"/>
          <p:cNvSpPr/>
          <p:nvPr/>
        </p:nvSpPr>
        <p:spPr bwMode="auto">
          <a:xfrm rot="10800000">
            <a:off x="4215343" y="1535650"/>
            <a:ext cx="80538" cy="45101"/>
          </a:xfrm>
          <a:prstGeom prst="triangle">
            <a:avLst/>
          </a:prstGeom>
          <a:solidFill>
            <a:schemeClr val="accent1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square" lIns="68577" tIns="34289" rIns="68577" bIns="34289" numCol="1" rtlCol="0" anchor="ctr" anchorCtr="0" compatLnSpc="1">
            <a:prstTxWarp prst="textNoShape">
              <a:avLst/>
            </a:prstTxWarp>
          </a:bodyPr>
          <a:lstStyle/>
          <a:p>
            <a:pPr algn="ctr" defTabSz="685540"/>
            <a:endParaRPr lang="en-US" dirty="0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</a:endParaRPr>
          </a:p>
        </p:txBody>
      </p:sp>
      <p:sp>
        <p:nvSpPr>
          <p:cNvPr id="90" name="Rectangle 89"/>
          <p:cNvSpPr/>
          <p:nvPr/>
        </p:nvSpPr>
        <p:spPr bwMode="auto">
          <a:xfrm>
            <a:off x="7757349" y="2230680"/>
            <a:ext cx="628283" cy="133883"/>
          </a:xfrm>
          <a:prstGeom prst="rect">
            <a:avLst/>
          </a:prstGeom>
          <a:solidFill>
            <a:schemeClr val="accent1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square" lIns="48006" tIns="20574" rIns="34290" bIns="20574" numCol="1" rtlCol="0" anchor="ctr" anchorCtr="0" compatLnSpc="1">
            <a:prstTxWarp prst="textNoShape">
              <a:avLst/>
            </a:prstTxWarp>
            <a:spAutoFit/>
          </a:bodyPr>
          <a:lstStyle/>
          <a:p>
            <a:pPr defTabSz="685540"/>
            <a:r>
              <a:rPr lang="en-US" sz="600" dirty="0">
                <a:gradFill>
                  <a:gsLst>
                    <a:gs pos="0">
                      <a:srgbClr val="FFFFFF"/>
                    </a:gs>
                    <a:gs pos="100000">
                      <a:srgbClr val="FFFFFF"/>
                    </a:gs>
                  </a:gsLst>
                  <a:lin ang="5400000" scaled="0"/>
                </a:gradFill>
              </a:rPr>
              <a:t>NEW YORK</a:t>
            </a:r>
          </a:p>
        </p:txBody>
      </p:sp>
      <p:sp>
        <p:nvSpPr>
          <p:cNvPr id="91" name="Isosceles Triangle 90"/>
          <p:cNvSpPr/>
          <p:nvPr/>
        </p:nvSpPr>
        <p:spPr bwMode="auto">
          <a:xfrm>
            <a:off x="7800254" y="2211527"/>
            <a:ext cx="80538" cy="45101"/>
          </a:xfrm>
          <a:prstGeom prst="triangle">
            <a:avLst/>
          </a:prstGeom>
          <a:solidFill>
            <a:schemeClr val="accent1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square" lIns="68577" tIns="34289" rIns="68577" bIns="34289" numCol="1" rtlCol="0" anchor="ctr" anchorCtr="0" compatLnSpc="1">
            <a:prstTxWarp prst="textNoShape">
              <a:avLst/>
            </a:prstTxWarp>
          </a:bodyPr>
          <a:lstStyle/>
          <a:p>
            <a:pPr algn="ctr" defTabSz="685540"/>
            <a:endParaRPr lang="en-US" dirty="0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</a:endParaRPr>
          </a:p>
        </p:txBody>
      </p:sp>
      <p:sp>
        <p:nvSpPr>
          <p:cNvPr id="92" name="Rectangle 91"/>
          <p:cNvSpPr/>
          <p:nvPr/>
        </p:nvSpPr>
        <p:spPr bwMode="auto">
          <a:xfrm>
            <a:off x="3707709" y="1407592"/>
            <a:ext cx="757522" cy="140808"/>
          </a:xfrm>
          <a:prstGeom prst="rect">
            <a:avLst/>
          </a:prstGeom>
          <a:solidFill>
            <a:schemeClr val="accent1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square" lIns="48006" tIns="20574" rIns="34290" bIns="27432" numCol="1" rtlCol="0" anchor="ctr" anchorCtr="0" compatLnSpc="1">
            <a:prstTxWarp prst="textNoShape">
              <a:avLst/>
            </a:prstTxWarp>
            <a:spAutoFit/>
          </a:bodyPr>
          <a:lstStyle/>
          <a:p>
            <a:pPr defTabSz="685540"/>
            <a:r>
              <a:rPr lang="en-US" sz="600" dirty="0">
                <a:gradFill>
                  <a:gsLst>
                    <a:gs pos="0">
                      <a:srgbClr val="FFFFFF"/>
                    </a:gs>
                    <a:gs pos="100000">
                      <a:srgbClr val="FFFFFF"/>
                    </a:gs>
                  </a:gsLst>
                  <a:lin ang="5400000" scaled="0"/>
                </a:gradFill>
              </a:rPr>
              <a:t>SEATTLE  </a:t>
            </a:r>
            <a:r>
              <a:rPr lang="en-US" sz="600" spc="23" dirty="0">
                <a:gradFill>
                  <a:gsLst>
                    <a:gs pos="0">
                      <a:srgbClr val="FFFFFF"/>
                    </a:gs>
                    <a:gs pos="100000">
                      <a:srgbClr val="FFFFFF"/>
                    </a:gs>
                  </a:gsLst>
                  <a:lin ang="5400000" scaled="0"/>
                </a:gradFill>
              </a:rPr>
              <a:t>(HQ)</a:t>
            </a:r>
            <a:endParaRPr lang="en-US" sz="600" dirty="0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</a:endParaRPr>
          </a:p>
        </p:txBody>
      </p:sp>
      <p:grpSp>
        <p:nvGrpSpPr>
          <p:cNvPr id="47" name="Group 46"/>
          <p:cNvGrpSpPr/>
          <p:nvPr/>
        </p:nvGrpSpPr>
        <p:grpSpPr>
          <a:xfrm>
            <a:off x="5363101" y="1857582"/>
            <a:ext cx="1040246" cy="170165"/>
            <a:chOff x="2964632" y="3284055"/>
            <a:chExt cx="1322790" cy="241498"/>
          </a:xfrm>
          <a:solidFill>
            <a:schemeClr val="tx1"/>
          </a:solidFill>
        </p:grpSpPr>
        <p:sp>
          <p:nvSpPr>
            <p:cNvPr id="62" name="Rectangle 61"/>
            <p:cNvSpPr/>
            <p:nvPr/>
          </p:nvSpPr>
          <p:spPr bwMode="auto">
            <a:xfrm>
              <a:off x="2964632" y="3284055"/>
              <a:ext cx="1322790" cy="190007"/>
            </a:xfrm>
            <a:prstGeom prst="rect">
              <a:avLst/>
            </a:prstGeom>
            <a:solidFill>
              <a:schemeClr val="accent1"/>
            </a:soli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horz" wrap="square" lIns="48006" tIns="20574" rIns="34290" bIns="20574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defTabSz="685540"/>
              <a:r>
                <a:rPr lang="en-US" sz="600" dirty="0">
                  <a:gradFill>
                    <a:gsLst>
                      <a:gs pos="0">
                        <a:srgbClr val="FFFFFF"/>
                      </a:gs>
                      <a:gs pos="100000">
                        <a:srgbClr val="FFFFFF"/>
                      </a:gs>
                    </a:gsLst>
                    <a:lin ang="5400000" scaled="0"/>
                  </a:gradFill>
                </a:rPr>
                <a:t>MINNEAPOLIS-ST. PAUL</a:t>
              </a:r>
            </a:p>
          </p:txBody>
        </p:sp>
        <p:sp>
          <p:nvSpPr>
            <p:cNvPr id="63" name="Isosceles Triangle 62"/>
            <p:cNvSpPr/>
            <p:nvPr/>
          </p:nvSpPr>
          <p:spPr bwMode="auto">
            <a:xfrm rot="10800000">
              <a:off x="4111205" y="3461545"/>
              <a:ext cx="102413" cy="64008"/>
            </a:xfrm>
            <a:prstGeom prst="triangle">
              <a:avLst/>
            </a:prstGeom>
            <a:solidFill>
              <a:schemeClr val="accent1"/>
            </a:soli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horz" wrap="square" lIns="68577" tIns="34289" rIns="68577" bIns="34289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685540"/>
              <a:endParaRPr lang="en-US" dirty="0">
                <a:gradFill>
                  <a:gsLst>
                    <a:gs pos="0">
                      <a:srgbClr val="FFFFFF"/>
                    </a:gs>
                    <a:gs pos="100000">
                      <a:srgbClr val="FFFFFF"/>
                    </a:gs>
                  </a:gsLst>
                  <a:lin ang="5400000" scaled="0"/>
                </a:gradFill>
              </a:endParaRPr>
            </a:p>
          </p:txBody>
        </p:sp>
      </p:grpSp>
      <p:grpSp>
        <p:nvGrpSpPr>
          <p:cNvPr id="48" name="Group 47"/>
          <p:cNvGrpSpPr/>
          <p:nvPr/>
        </p:nvGrpSpPr>
        <p:grpSpPr>
          <a:xfrm>
            <a:off x="5772583" y="3272479"/>
            <a:ext cx="572725" cy="179253"/>
            <a:chOff x="3650983" y="3271154"/>
            <a:chExt cx="728285" cy="254399"/>
          </a:xfrm>
          <a:solidFill>
            <a:schemeClr val="tx1"/>
          </a:solidFill>
        </p:grpSpPr>
        <p:sp>
          <p:nvSpPr>
            <p:cNvPr id="60" name="Rectangle 59"/>
            <p:cNvSpPr/>
            <p:nvPr/>
          </p:nvSpPr>
          <p:spPr bwMode="auto">
            <a:xfrm>
              <a:off x="3650983" y="3271154"/>
              <a:ext cx="728285" cy="190009"/>
            </a:xfrm>
            <a:prstGeom prst="rect">
              <a:avLst/>
            </a:prstGeom>
            <a:solidFill>
              <a:schemeClr val="accent1"/>
            </a:soli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horz" wrap="square" lIns="48006" tIns="20574" rIns="34290" bIns="20574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defTabSz="685540"/>
              <a:r>
                <a:rPr lang="en-US" sz="600" dirty="0">
                  <a:gradFill>
                    <a:gsLst>
                      <a:gs pos="0">
                        <a:srgbClr val="FFFFFF"/>
                      </a:gs>
                      <a:gs pos="100000">
                        <a:srgbClr val="FFFFFF"/>
                      </a:gs>
                    </a:gsLst>
                    <a:lin ang="5400000" scaled="0"/>
                  </a:gradFill>
                </a:rPr>
                <a:t>HOUSTON</a:t>
              </a:r>
            </a:p>
          </p:txBody>
        </p:sp>
        <p:sp>
          <p:nvSpPr>
            <p:cNvPr id="61" name="Isosceles Triangle 60"/>
            <p:cNvSpPr/>
            <p:nvPr/>
          </p:nvSpPr>
          <p:spPr bwMode="auto">
            <a:xfrm rot="10800000">
              <a:off x="4111205" y="3461545"/>
              <a:ext cx="102413" cy="64008"/>
            </a:xfrm>
            <a:prstGeom prst="triangle">
              <a:avLst/>
            </a:prstGeom>
            <a:solidFill>
              <a:schemeClr val="accent1"/>
            </a:soli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horz" wrap="square" lIns="68577" tIns="34289" rIns="68577" bIns="34289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685540"/>
              <a:endParaRPr lang="en-US" dirty="0">
                <a:gradFill>
                  <a:gsLst>
                    <a:gs pos="0">
                      <a:srgbClr val="FFFFFF"/>
                    </a:gs>
                    <a:gs pos="100000">
                      <a:srgbClr val="FFFFFF"/>
                    </a:gs>
                  </a:gsLst>
                  <a:lin ang="5400000" scaled="0"/>
                </a:gradFill>
              </a:endParaRPr>
            </a:p>
          </p:txBody>
        </p:sp>
      </p:grpSp>
      <p:grpSp>
        <p:nvGrpSpPr>
          <p:cNvPr id="49" name="Group 48"/>
          <p:cNvGrpSpPr/>
          <p:nvPr/>
        </p:nvGrpSpPr>
        <p:grpSpPr>
          <a:xfrm>
            <a:off x="4630685" y="2841819"/>
            <a:ext cx="472833" cy="169526"/>
            <a:chOff x="2899390" y="3079239"/>
            <a:chExt cx="601261" cy="240594"/>
          </a:xfrm>
        </p:grpSpPr>
        <p:sp>
          <p:nvSpPr>
            <p:cNvPr id="53" name="Rectangle 52"/>
            <p:cNvSpPr/>
            <p:nvPr/>
          </p:nvSpPr>
          <p:spPr bwMode="auto">
            <a:xfrm>
              <a:off x="2899390" y="3079239"/>
              <a:ext cx="601261" cy="190009"/>
            </a:xfrm>
            <a:prstGeom prst="rect">
              <a:avLst/>
            </a:prstGeom>
            <a:solidFill>
              <a:schemeClr val="accent1"/>
            </a:soli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horz" wrap="square" lIns="48006" tIns="20574" rIns="34290" bIns="20574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defTabSz="685540"/>
              <a:r>
                <a:rPr lang="en-US" sz="600" dirty="0">
                  <a:gradFill>
                    <a:gsLst>
                      <a:gs pos="0">
                        <a:srgbClr val="FFFFFF"/>
                      </a:gs>
                      <a:gs pos="100000">
                        <a:srgbClr val="FFFFFF"/>
                      </a:gs>
                    </a:gsLst>
                    <a:lin ang="5400000" scaled="0"/>
                  </a:gradFill>
                </a:rPr>
                <a:t>PHOENIX</a:t>
              </a:r>
            </a:p>
          </p:txBody>
        </p:sp>
        <p:sp>
          <p:nvSpPr>
            <p:cNvPr id="58" name="Isosceles Triangle 57"/>
            <p:cNvSpPr/>
            <p:nvPr/>
          </p:nvSpPr>
          <p:spPr bwMode="auto">
            <a:xfrm rot="10800000">
              <a:off x="2972189" y="3255825"/>
              <a:ext cx="102413" cy="64008"/>
            </a:xfrm>
            <a:prstGeom prst="triangle">
              <a:avLst/>
            </a:prstGeom>
            <a:solidFill>
              <a:schemeClr val="accent1"/>
            </a:soli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horz" wrap="square" lIns="68577" tIns="34289" rIns="68577" bIns="34289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685540"/>
              <a:endParaRPr lang="en-US" dirty="0">
                <a:gradFill>
                  <a:gsLst>
                    <a:gs pos="0">
                      <a:srgbClr val="FFFFFF"/>
                    </a:gs>
                    <a:gs pos="100000">
                      <a:srgbClr val="FFFFFF"/>
                    </a:gs>
                  </a:gsLst>
                  <a:lin ang="5400000" scaled="0"/>
                </a:gradFill>
              </a:endParaRPr>
            </a:p>
          </p:txBody>
        </p:sp>
      </p:grpSp>
      <p:pic>
        <p:nvPicPr>
          <p:cNvPr id="12" name="Picture 11"/>
          <p:cNvPicPr>
            <a:picLocks noChangeAspect="1"/>
          </p:cNvPicPr>
          <p:nvPr/>
        </p:nvPicPr>
        <p:blipFill>
          <a:blip r:embed="rId6" cstate="email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31086" y="4144899"/>
            <a:ext cx="700489" cy="700489"/>
          </a:xfrm>
          <a:prstGeom prst="rect">
            <a:avLst/>
          </a:prstGeom>
        </p:spPr>
      </p:pic>
      <p:sp>
        <p:nvSpPr>
          <p:cNvPr id="93" name="TextBox 92"/>
          <p:cNvSpPr txBox="1"/>
          <p:nvPr/>
        </p:nvSpPr>
        <p:spPr>
          <a:xfrm>
            <a:off x="5359441" y="4303048"/>
            <a:ext cx="1492716" cy="2169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2746">
              <a:lnSpc>
                <a:spcPct val="90000"/>
              </a:lnSpc>
              <a:spcBef>
                <a:spcPts val="1200"/>
              </a:spcBef>
              <a:buClr>
                <a:srgbClr val="1E4164"/>
              </a:buClr>
            </a:pPr>
            <a:r>
              <a:rPr lang="en-US" sz="900" dirty="0">
                <a:gradFill>
                  <a:gsLst>
                    <a:gs pos="28333">
                      <a:srgbClr val="1E4164"/>
                    </a:gs>
                    <a:gs pos="83000">
                      <a:srgbClr val="1E4164"/>
                    </a:gs>
                  </a:gsLst>
                  <a:lin ang="5400000" scaled="0"/>
                </a:gradFill>
                <a:cs typeface="Segoe UI" panose="020B0502040204020203" pitchFamily="34" charset="0"/>
              </a:rPr>
              <a:t>National Delivery Centers</a:t>
            </a:r>
          </a:p>
        </p:txBody>
      </p:sp>
      <p:sp>
        <p:nvSpPr>
          <p:cNvPr id="13" name="Rectangle 12"/>
          <p:cNvSpPr/>
          <p:nvPr/>
        </p:nvSpPr>
        <p:spPr>
          <a:xfrm>
            <a:off x="5879027" y="4421315"/>
            <a:ext cx="3129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85766"/>
            <a:r>
              <a:rPr lang="en-US" b="1" dirty="0">
                <a:gradFill>
                  <a:gsLst>
                    <a:gs pos="28333">
                      <a:srgbClr val="13B5EA"/>
                    </a:gs>
                    <a:gs pos="84000">
                      <a:srgbClr val="13B5EA"/>
                    </a:gs>
                  </a:gsLst>
                  <a:lin ang="5400000" scaled="0"/>
                </a:gradFill>
                <a:cs typeface="Segoe UI" panose="020B0502040204020203" pitchFamily="34" charset="0"/>
              </a:rPr>
              <a:t>3</a:t>
            </a:r>
            <a:endParaRPr lang="en-US" dirty="0">
              <a:solidFill>
                <a:srgbClr val="373737"/>
              </a:solidFill>
              <a:cs typeface="Segoe UI" panose="020B0502040204020203" pitchFamily="34" charset="0"/>
            </a:endParaRPr>
          </a:p>
        </p:txBody>
      </p:sp>
      <p:pic>
        <p:nvPicPr>
          <p:cNvPr id="1040" name="Picture 16" descr="http://www.trashedgraphics.com/wp-content/uploads/2013/10/pin_transparent_red.pn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04275" y="2096881"/>
            <a:ext cx="245246" cy="24524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5" name="Picture 16" descr="http://www.trashedgraphics.com/wp-content/uploads/2013/10/pin_transparent_red.pn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12525" y="1365340"/>
            <a:ext cx="245246" cy="24524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94" name="Group 93"/>
          <p:cNvGrpSpPr>
            <a:grpSpLocks noChangeAspect="1"/>
          </p:cNvGrpSpPr>
          <p:nvPr/>
        </p:nvGrpSpPr>
        <p:grpSpPr bwMode="auto">
          <a:xfrm>
            <a:off x="7045136" y="4366556"/>
            <a:ext cx="347377" cy="279857"/>
            <a:chOff x="1884" y="583"/>
            <a:chExt cx="3912" cy="3154"/>
          </a:xfrm>
          <a:solidFill>
            <a:srgbClr val="1E4164"/>
          </a:solidFill>
        </p:grpSpPr>
        <p:sp>
          <p:nvSpPr>
            <p:cNvPr id="96" name="Freeform 95"/>
            <p:cNvSpPr>
              <a:spLocks/>
            </p:cNvSpPr>
            <p:nvPr/>
          </p:nvSpPr>
          <p:spPr bwMode="auto">
            <a:xfrm>
              <a:off x="3084" y="1016"/>
              <a:ext cx="2712" cy="1734"/>
            </a:xfrm>
            <a:custGeom>
              <a:avLst/>
              <a:gdLst>
                <a:gd name="T0" fmla="*/ 301 w 382"/>
                <a:gd name="T1" fmla="*/ 47 h 244"/>
                <a:gd name="T2" fmla="*/ 251 w 382"/>
                <a:gd name="T3" fmla="*/ 22 h 244"/>
                <a:gd name="T4" fmla="*/ 218 w 382"/>
                <a:gd name="T5" fmla="*/ 0 h 244"/>
                <a:gd name="T6" fmla="*/ 80 w 382"/>
                <a:gd name="T7" fmla="*/ 0 h 244"/>
                <a:gd name="T8" fmla="*/ 0 w 382"/>
                <a:gd name="T9" fmla="*/ 70 h 244"/>
                <a:gd name="T10" fmla="*/ 29 w 382"/>
                <a:gd name="T11" fmla="*/ 79 h 244"/>
                <a:gd name="T12" fmla="*/ 60 w 382"/>
                <a:gd name="T13" fmla="*/ 69 h 244"/>
                <a:gd name="T14" fmla="*/ 124 w 382"/>
                <a:gd name="T15" fmla="*/ 43 h 244"/>
                <a:gd name="T16" fmla="*/ 196 w 382"/>
                <a:gd name="T17" fmla="*/ 79 h 244"/>
                <a:gd name="T18" fmla="*/ 302 w 382"/>
                <a:gd name="T19" fmla="*/ 179 h 244"/>
                <a:gd name="T20" fmla="*/ 305 w 382"/>
                <a:gd name="T21" fmla="*/ 182 h 244"/>
                <a:gd name="T22" fmla="*/ 305 w 382"/>
                <a:gd name="T23" fmla="*/ 244 h 244"/>
                <a:gd name="T24" fmla="*/ 382 w 382"/>
                <a:gd name="T25" fmla="*/ 244 h 244"/>
                <a:gd name="T26" fmla="*/ 382 w 382"/>
                <a:gd name="T27" fmla="*/ 47 h 244"/>
                <a:gd name="T28" fmla="*/ 301 w 382"/>
                <a:gd name="T29" fmla="*/ 47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82" h="244">
                  <a:moveTo>
                    <a:pt x="301" y="47"/>
                  </a:moveTo>
                  <a:cubicBezTo>
                    <a:pt x="300" y="47"/>
                    <a:pt x="274" y="45"/>
                    <a:pt x="251" y="22"/>
                  </a:cubicBezTo>
                  <a:cubicBezTo>
                    <a:pt x="229" y="1"/>
                    <a:pt x="219" y="0"/>
                    <a:pt x="218" y="0"/>
                  </a:cubicBezTo>
                  <a:cubicBezTo>
                    <a:pt x="80" y="0"/>
                    <a:pt x="80" y="0"/>
                    <a:pt x="80" y="0"/>
                  </a:cubicBezTo>
                  <a:cubicBezTo>
                    <a:pt x="0" y="70"/>
                    <a:pt x="0" y="70"/>
                    <a:pt x="0" y="70"/>
                  </a:cubicBezTo>
                  <a:cubicBezTo>
                    <a:pt x="7" y="74"/>
                    <a:pt x="17" y="79"/>
                    <a:pt x="29" y="79"/>
                  </a:cubicBezTo>
                  <a:cubicBezTo>
                    <a:pt x="40" y="79"/>
                    <a:pt x="50" y="75"/>
                    <a:pt x="60" y="69"/>
                  </a:cubicBezTo>
                  <a:cubicBezTo>
                    <a:pt x="84" y="52"/>
                    <a:pt x="104" y="43"/>
                    <a:pt x="124" y="43"/>
                  </a:cubicBezTo>
                  <a:cubicBezTo>
                    <a:pt x="146" y="43"/>
                    <a:pt x="168" y="53"/>
                    <a:pt x="196" y="79"/>
                  </a:cubicBezTo>
                  <a:cubicBezTo>
                    <a:pt x="246" y="124"/>
                    <a:pt x="301" y="178"/>
                    <a:pt x="302" y="179"/>
                  </a:cubicBezTo>
                  <a:cubicBezTo>
                    <a:pt x="305" y="182"/>
                    <a:pt x="305" y="182"/>
                    <a:pt x="305" y="182"/>
                  </a:cubicBezTo>
                  <a:cubicBezTo>
                    <a:pt x="305" y="244"/>
                    <a:pt x="305" y="244"/>
                    <a:pt x="305" y="244"/>
                  </a:cubicBezTo>
                  <a:cubicBezTo>
                    <a:pt x="382" y="244"/>
                    <a:pt x="382" y="244"/>
                    <a:pt x="382" y="244"/>
                  </a:cubicBezTo>
                  <a:cubicBezTo>
                    <a:pt x="382" y="47"/>
                    <a:pt x="382" y="47"/>
                    <a:pt x="382" y="47"/>
                  </a:cubicBezTo>
                  <a:lnTo>
                    <a:pt x="301" y="4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2400" dirty="0">
                <a:solidFill>
                  <a:srgbClr val="373737"/>
                </a:solidFill>
                <a:cs typeface="Segoe UI" panose="020B0502040204020203" pitchFamily="34" charset="0"/>
              </a:endParaRPr>
            </a:p>
          </p:txBody>
        </p:sp>
        <p:sp>
          <p:nvSpPr>
            <p:cNvPr id="97" name="Freeform 96"/>
            <p:cNvSpPr>
              <a:spLocks/>
            </p:cNvSpPr>
            <p:nvPr/>
          </p:nvSpPr>
          <p:spPr bwMode="auto">
            <a:xfrm>
              <a:off x="2857" y="2785"/>
              <a:ext cx="340" cy="327"/>
            </a:xfrm>
            <a:custGeom>
              <a:avLst/>
              <a:gdLst>
                <a:gd name="T0" fmla="*/ 39 w 48"/>
                <a:gd name="T1" fmla="*/ 7 h 46"/>
                <a:gd name="T2" fmla="*/ 22 w 48"/>
                <a:gd name="T3" fmla="*/ 0 h 46"/>
                <a:gd name="T4" fmla="*/ 6 w 48"/>
                <a:gd name="T5" fmla="*/ 7 h 46"/>
                <a:gd name="T6" fmla="*/ 0 w 48"/>
                <a:gd name="T7" fmla="*/ 13 h 46"/>
                <a:gd name="T8" fmla="*/ 33 w 48"/>
                <a:gd name="T9" fmla="*/ 46 h 46"/>
                <a:gd name="T10" fmla="*/ 39 w 48"/>
                <a:gd name="T11" fmla="*/ 40 h 46"/>
                <a:gd name="T12" fmla="*/ 39 w 48"/>
                <a:gd name="T13" fmla="*/ 7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8" h="46">
                  <a:moveTo>
                    <a:pt x="39" y="7"/>
                  </a:moveTo>
                  <a:cubicBezTo>
                    <a:pt x="34" y="2"/>
                    <a:pt x="28" y="0"/>
                    <a:pt x="22" y="0"/>
                  </a:cubicBezTo>
                  <a:cubicBezTo>
                    <a:pt x="16" y="0"/>
                    <a:pt x="10" y="2"/>
                    <a:pt x="6" y="7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33" y="46"/>
                    <a:pt x="33" y="46"/>
                    <a:pt x="33" y="46"/>
                  </a:cubicBezTo>
                  <a:cubicBezTo>
                    <a:pt x="39" y="40"/>
                    <a:pt x="39" y="40"/>
                    <a:pt x="39" y="40"/>
                  </a:cubicBezTo>
                  <a:cubicBezTo>
                    <a:pt x="48" y="31"/>
                    <a:pt x="48" y="16"/>
                    <a:pt x="39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2400" dirty="0">
                <a:solidFill>
                  <a:srgbClr val="373737"/>
                </a:solidFill>
                <a:cs typeface="Segoe UI" panose="020B0502040204020203" pitchFamily="34" charset="0"/>
              </a:endParaRPr>
            </a:p>
          </p:txBody>
        </p:sp>
        <p:sp>
          <p:nvSpPr>
            <p:cNvPr id="98" name="Freeform 97"/>
            <p:cNvSpPr>
              <a:spLocks/>
            </p:cNvSpPr>
            <p:nvPr/>
          </p:nvSpPr>
          <p:spPr bwMode="auto">
            <a:xfrm>
              <a:off x="3169" y="3098"/>
              <a:ext cx="341" cy="327"/>
            </a:xfrm>
            <a:custGeom>
              <a:avLst/>
              <a:gdLst>
                <a:gd name="T0" fmla="*/ 39 w 48"/>
                <a:gd name="T1" fmla="*/ 7 h 46"/>
                <a:gd name="T2" fmla="*/ 22 w 48"/>
                <a:gd name="T3" fmla="*/ 0 h 46"/>
                <a:gd name="T4" fmla="*/ 6 w 48"/>
                <a:gd name="T5" fmla="*/ 7 h 46"/>
                <a:gd name="T6" fmla="*/ 6 w 48"/>
                <a:gd name="T7" fmla="*/ 7 h 46"/>
                <a:gd name="T8" fmla="*/ 0 w 48"/>
                <a:gd name="T9" fmla="*/ 13 h 46"/>
                <a:gd name="T10" fmla="*/ 32 w 48"/>
                <a:gd name="T11" fmla="*/ 46 h 46"/>
                <a:gd name="T12" fmla="*/ 39 w 48"/>
                <a:gd name="T13" fmla="*/ 39 h 46"/>
                <a:gd name="T14" fmla="*/ 39 w 48"/>
                <a:gd name="T15" fmla="*/ 7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8" h="46">
                  <a:moveTo>
                    <a:pt x="39" y="7"/>
                  </a:moveTo>
                  <a:cubicBezTo>
                    <a:pt x="34" y="2"/>
                    <a:pt x="28" y="0"/>
                    <a:pt x="22" y="0"/>
                  </a:cubicBezTo>
                  <a:cubicBezTo>
                    <a:pt x="16" y="0"/>
                    <a:pt x="10" y="2"/>
                    <a:pt x="6" y="7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32" y="46"/>
                    <a:pt x="32" y="46"/>
                    <a:pt x="32" y="46"/>
                  </a:cubicBezTo>
                  <a:cubicBezTo>
                    <a:pt x="39" y="39"/>
                    <a:pt x="39" y="39"/>
                    <a:pt x="39" y="39"/>
                  </a:cubicBezTo>
                  <a:cubicBezTo>
                    <a:pt x="48" y="30"/>
                    <a:pt x="48" y="16"/>
                    <a:pt x="39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2400" dirty="0">
                <a:solidFill>
                  <a:srgbClr val="373737"/>
                </a:solidFill>
                <a:cs typeface="Segoe UI" panose="020B0502040204020203" pitchFamily="34" charset="0"/>
              </a:endParaRPr>
            </a:p>
          </p:txBody>
        </p:sp>
        <p:sp>
          <p:nvSpPr>
            <p:cNvPr id="99" name="Freeform 98"/>
            <p:cNvSpPr>
              <a:spLocks/>
            </p:cNvSpPr>
            <p:nvPr/>
          </p:nvSpPr>
          <p:spPr bwMode="auto">
            <a:xfrm>
              <a:off x="3481" y="3410"/>
              <a:ext cx="341" cy="327"/>
            </a:xfrm>
            <a:custGeom>
              <a:avLst/>
              <a:gdLst>
                <a:gd name="T0" fmla="*/ 22 w 48"/>
                <a:gd name="T1" fmla="*/ 0 h 46"/>
                <a:gd name="T2" fmla="*/ 6 w 48"/>
                <a:gd name="T3" fmla="*/ 7 h 46"/>
                <a:gd name="T4" fmla="*/ 0 w 48"/>
                <a:gd name="T5" fmla="*/ 13 h 46"/>
                <a:gd name="T6" fmla="*/ 32 w 48"/>
                <a:gd name="T7" fmla="*/ 46 h 46"/>
                <a:gd name="T8" fmla="*/ 38 w 48"/>
                <a:gd name="T9" fmla="*/ 39 h 46"/>
                <a:gd name="T10" fmla="*/ 38 w 48"/>
                <a:gd name="T11" fmla="*/ 7 h 46"/>
                <a:gd name="T12" fmla="*/ 22 w 48"/>
                <a:gd name="T13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8" h="46">
                  <a:moveTo>
                    <a:pt x="22" y="0"/>
                  </a:moveTo>
                  <a:cubicBezTo>
                    <a:pt x="16" y="0"/>
                    <a:pt x="10" y="2"/>
                    <a:pt x="6" y="7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32" y="46"/>
                    <a:pt x="32" y="46"/>
                    <a:pt x="32" y="46"/>
                  </a:cubicBezTo>
                  <a:cubicBezTo>
                    <a:pt x="38" y="39"/>
                    <a:pt x="38" y="39"/>
                    <a:pt x="38" y="39"/>
                  </a:cubicBezTo>
                  <a:cubicBezTo>
                    <a:pt x="48" y="30"/>
                    <a:pt x="48" y="16"/>
                    <a:pt x="38" y="7"/>
                  </a:cubicBezTo>
                  <a:cubicBezTo>
                    <a:pt x="34" y="2"/>
                    <a:pt x="28" y="0"/>
                    <a:pt x="2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2400" dirty="0">
                <a:solidFill>
                  <a:srgbClr val="373737"/>
                </a:solidFill>
                <a:cs typeface="Segoe UI" panose="020B0502040204020203" pitchFamily="34" charset="0"/>
              </a:endParaRPr>
            </a:p>
          </p:txBody>
        </p:sp>
        <p:sp>
          <p:nvSpPr>
            <p:cNvPr id="100" name="Freeform 99"/>
            <p:cNvSpPr>
              <a:spLocks/>
            </p:cNvSpPr>
            <p:nvPr/>
          </p:nvSpPr>
          <p:spPr bwMode="auto">
            <a:xfrm>
              <a:off x="2544" y="2473"/>
              <a:ext cx="341" cy="326"/>
            </a:xfrm>
            <a:custGeom>
              <a:avLst/>
              <a:gdLst>
                <a:gd name="T0" fmla="*/ 39 w 48"/>
                <a:gd name="T1" fmla="*/ 7 h 46"/>
                <a:gd name="T2" fmla="*/ 22 w 48"/>
                <a:gd name="T3" fmla="*/ 0 h 46"/>
                <a:gd name="T4" fmla="*/ 6 w 48"/>
                <a:gd name="T5" fmla="*/ 7 h 46"/>
                <a:gd name="T6" fmla="*/ 0 w 48"/>
                <a:gd name="T7" fmla="*/ 13 h 46"/>
                <a:gd name="T8" fmla="*/ 33 w 48"/>
                <a:gd name="T9" fmla="*/ 46 h 46"/>
                <a:gd name="T10" fmla="*/ 39 w 48"/>
                <a:gd name="T11" fmla="*/ 40 h 46"/>
                <a:gd name="T12" fmla="*/ 39 w 48"/>
                <a:gd name="T13" fmla="*/ 7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8" h="46">
                  <a:moveTo>
                    <a:pt x="39" y="7"/>
                  </a:moveTo>
                  <a:cubicBezTo>
                    <a:pt x="34" y="3"/>
                    <a:pt x="29" y="0"/>
                    <a:pt x="22" y="0"/>
                  </a:cubicBezTo>
                  <a:cubicBezTo>
                    <a:pt x="16" y="0"/>
                    <a:pt x="10" y="3"/>
                    <a:pt x="6" y="7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33" y="46"/>
                    <a:pt x="33" y="46"/>
                    <a:pt x="33" y="46"/>
                  </a:cubicBezTo>
                  <a:cubicBezTo>
                    <a:pt x="39" y="40"/>
                    <a:pt x="39" y="40"/>
                    <a:pt x="39" y="40"/>
                  </a:cubicBezTo>
                  <a:cubicBezTo>
                    <a:pt x="48" y="31"/>
                    <a:pt x="48" y="16"/>
                    <a:pt x="39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2400" dirty="0">
                <a:solidFill>
                  <a:srgbClr val="373737"/>
                </a:solidFill>
                <a:cs typeface="Segoe UI" panose="020B0502040204020203" pitchFamily="34" charset="0"/>
              </a:endParaRPr>
            </a:p>
          </p:txBody>
        </p:sp>
        <p:sp>
          <p:nvSpPr>
            <p:cNvPr id="101" name="Freeform 100"/>
            <p:cNvSpPr>
              <a:spLocks/>
            </p:cNvSpPr>
            <p:nvPr/>
          </p:nvSpPr>
          <p:spPr bwMode="auto">
            <a:xfrm>
              <a:off x="1884" y="583"/>
              <a:ext cx="3195" cy="2962"/>
            </a:xfrm>
            <a:custGeom>
              <a:avLst/>
              <a:gdLst>
                <a:gd name="T0" fmla="*/ 349 w 450"/>
                <a:gd name="T1" fmla="*/ 156 h 417"/>
                <a:gd name="T2" fmla="*/ 349 w 450"/>
                <a:gd name="T3" fmla="*/ 156 h 417"/>
                <a:gd name="T4" fmla="*/ 293 w 450"/>
                <a:gd name="T5" fmla="*/ 126 h 417"/>
                <a:gd name="T6" fmla="*/ 242 w 450"/>
                <a:gd name="T7" fmla="*/ 148 h 417"/>
                <a:gd name="T8" fmla="*/ 198 w 450"/>
                <a:gd name="T9" fmla="*/ 162 h 417"/>
                <a:gd name="T10" fmla="*/ 144 w 450"/>
                <a:gd name="T11" fmla="*/ 140 h 417"/>
                <a:gd name="T12" fmla="*/ 135 w 450"/>
                <a:gd name="T13" fmla="*/ 131 h 417"/>
                <a:gd name="T14" fmla="*/ 241 w 450"/>
                <a:gd name="T15" fmla="*/ 39 h 417"/>
                <a:gd name="T16" fmla="*/ 368 w 450"/>
                <a:gd name="T17" fmla="*/ 39 h 417"/>
                <a:gd name="T18" fmla="*/ 382 w 450"/>
                <a:gd name="T19" fmla="*/ 0 h 417"/>
                <a:gd name="T20" fmla="*/ 255 w 450"/>
                <a:gd name="T21" fmla="*/ 0 h 417"/>
                <a:gd name="T22" fmla="*/ 146 w 450"/>
                <a:gd name="T23" fmla="*/ 54 h 417"/>
                <a:gd name="T24" fmla="*/ 69 w 450"/>
                <a:gd name="T25" fmla="*/ 94 h 417"/>
                <a:gd name="T26" fmla="*/ 0 w 450"/>
                <a:gd name="T27" fmla="*/ 94 h 417"/>
                <a:gd name="T28" fmla="*/ 0 w 450"/>
                <a:gd name="T29" fmla="*/ 281 h 417"/>
                <a:gd name="T30" fmla="*/ 68 w 450"/>
                <a:gd name="T31" fmla="*/ 281 h 417"/>
                <a:gd name="T32" fmla="*/ 88 w 450"/>
                <a:gd name="T33" fmla="*/ 262 h 417"/>
                <a:gd name="T34" fmla="*/ 115 w 450"/>
                <a:gd name="T35" fmla="*/ 250 h 417"/>
                <a:gd name="T36" fmla="*/ 143 w 450"/>
                <a:gd name="T37" fmla="*/ 262 h 417"/>
                <a:gd name="T38" fmla="*/ 154 w 450"/>
                <a:gd name="T39" fmla="*/ 295 h 417"/>
                <a:gd name="T40" fmla="*/ 159 w 450"/>
                <a:gd name="T41" fmla="*/ 294 h 417"/>
                <a:gd name="T42" fmla="*/ 187 w 450"/>
                <a:gd name="T43" fmla="*/ 306 h 417"/>
                <a:gd name="T44" fmla="*/ 198 w 450"/>
                <a:gd name="T45" fmla="*/ 339 h 417"/>
                <a:gd name="T46" fmla="*/ 203 w 450"/>
                <a:gd name="T47" fmla="*/ 338 h 417"/>
                <a:gd name="T48" fmla="*/ 231 w 450"/>
                <a:gd name="T49" fmla="*/ 350 h 417"/>
                <a:gd name="T50" fmla="*/ 242 w 450"/>
                <a:gd name="T51" fmla="*/ 382 h 417"/>
                <a:gd name="T52" fmla="*/ 247 w 450"/>
                <a:gd name="T53" fmla="*/ 382 h 417"/>
                <a:gd name="T54" fmla="*/ 275 w 450"/>
                <a:gd name="T55" fmla="*/ 393 h 417"/>
                <a:gd name="T56" fmla="*/ 285 w 450"/>
                <a:gd name="T57" fmla="*/ 411 h 417"/>
                <a:gd name="T58" fmla="*/ 311 w 450"/>
                <a:gd name="T59" fmla="*/ 409 h 417"/>
                <a:gd name="T60" fmla="*/ 311 w 450"/>
                <a:gd name="T61" fmla="*/ 381 h 417"/>
                <a:gd name="T62" fmla="*/ 218 w 450"/>
                <a:gd name="T63" fmla="*/ 287 h 417"/>
                <a:gd name="T64" fmla="*/ 233 w 450"/>
                <a:gd name="T65" fmla="*/ 272 h 417"/>
                <a:gd name="T66" fmla="*/ 327 w 450"/>
                <a:gd name="T67" fmla="*/ 365 h 417"/>
                <a:gd name="T68" fmla="*/ 355 w 450"/>
                <a:gd name="T69" fmla="*/ 365 h 417"/>
                <a:gd name="T70" fmla="*/ 361 w 450"/>
                <a:gd name="T71" fmla="*/ 351 h 417"/>
                <a:gd name="T72" fmla="*/ 355 w 450"/>
                <a:gd name="T73" fmla="*/ 337 h 417"/>
                <a:gd name="T74" fmla="*/ 262 w 450"/>
                <a:gd name="T75" fmla="*/ 243 h 417"/>
                <a:gd name="T76" fmla="*/ 277 w 450"/>
                <a:gd name="T77" fmla="*/ 228 h 417"/>
                <a:gd name="T78" fmla="*/ 370 w 450"/>
                <a:gd name="T79" fmla="*/ 321 h 417"/>
                <a:gd name="T80" fmla="*/ 399 w 450"/>
                <a:gd name="T81" fmla="*/ 321 h 417"/>
                <a:gd name="T82" fmla="*/ 399 w 450"/>
                <a:gd name="T83" fmla="*/ 293 h 417"/>
                <a:gd name="T84" fmla="*/ 305 w 450"/>
                <a:gd name="T85" fmla="*/ 199 h 417"/>
                <a:gd name="T86" fmla="*/ 321 w 450"/>
                <a:gd name="T87" fmla="*/ 184 h 417"/>
                <a:gd name="T88" fmla="*/ 414 w 450"/>
                <a:gd name="T89" fmla="*/ 277 h 417"/>
                <a:gd name="T90" fmla="*/ 443 w 450"/>
                <a:gd name="T91" fmla="*/ 277 h 417"/>
                <a:gd name="T92" fmla="*/ 443 w 450"/>
                <a:gd name="T93" fmla="*/ 249 h 417"/>
                <a:gd name="T94" fmla="*/ 349 w 450"/>
                <a:gd name="T95" fmla="*/ 156 h 4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450" h="417">
                  <a:moveTo>
                    <a:pt x="349" y="156"/>
                  </a:moveTo>
                  <a:cubicBezTo>
                    <a:pt x="349" y="156"/>
                    <a:pt x="349" y="156"/>
                    <a:pt x="349" y="156"/>
                  </a:cubicBezTo>
                  <a:cubicBezTo>
                    <a:pt x="326" y="135"/>
                    <a:pt x="309" y="126"/>
                    <a:pt x="293" y="126"/>
                  </a:cubicBezTo>
                  <a:cubicBezTo>
                    <a:pt x="278" y="126"/>
                    <a:pt x="262" y="134"/>
                    <a:pt x="242" y="148"/>
                  </a:cubicBezTo>
                  <a:cubicBezTo>
                    <a:pt x="228" y="157"/>
                    <a:pt x="213" y="162"/>
                    <a:pt x="198" y="162"/>
                  </a:cubicBezTo>
                  <a:cubicBezTo>
                    <a:pt x="167" y="162"/>
                    <a:pt x="145" y="141"/>
                    <a:pt x="144" y="140"/>
                  </a:cubicBezTo>
                  <a:cubicBezTo>
                    <a:pt x="135" y="131"/>
                    <a:pt x="135" y="131"/>
                    <a:pt x="135" y="131"/>
                  </a:cubicBezTo>
                  <a:cubicBezTo>
                    <a:pt x="241" y="39"/>
                    <a:pt x="241" y="39"/>
                    <a:pt x="241" y="39"/>
                  </a:cubicBezTo>
                  <a:cubicBezTo>
                    <a:pt x="368" y="39"/>
                    <a:pt x="368" y="39"/>
                    <a:pt x="368" y="39"/>
                  </a:cubicBezTo>
                  <a:cubicBezTo>
                    <a:pt x="384" y="24"/>
                    <a:pt x="382" y="0"/>
                    <a:pt x="382" y="0"/>
                  </a:cubicBezTo>
                  <a:cubicBezTo>
                    <a:pt x="382" y="0"/>
                    <a:pt x="318" y="0"/>
                    <a:pt x="255" y="0"/>
                  </a:cubicBezTo>
                  <a:cubicBezTo>
                    <a:pt x="192" y="0"/>
                    <a:pt x="190" y="10"/>
                    <a:pt x="146" y="54"/>
                  </a:cubicBezTo>
                  <a:cubicBezTo>
                    <a:pt x="107" y="93"/>
                    <a:pt x="69" y="94"/>
                    <a:pt x="69" y="94"/>
                  </a:cubicBezTo>
                  <a:cubicBezTo>
                    <a:pt x="0" y="94"/>
                    <a:pt x="0" y="94"/>
                    <a:pt x="0" y="94"/>
                  </a:cubicBezTo>
                  <a:cubicBezTo>
                    <a:pt x="0" y="281"/>
                    <a:pt x="0" y="281"/>
                    <a:pt x="0" y="281"/>
                  </a:cubicBezTo>
                  <a:cubicBezTo>
                    <a:pt x="68" y="281"/>
                    <a:pt x="68" y="281"/>
                    <a:pt x="68" y="281"/>
                  </a:cubicBezTo>
                  <a:cubicBezTo>
                    <a:pt x="88" y="262"/>
                    <a:pt x="88" y="262"/>
                    <a:pt x="88" y="262"/>
                  </a:cubicBezTo>
                  <a:cubicBezTo>
                    <a:pt x="95" y="254"/>
                    <a:pt x="105" y="250"/>
                    <a:pt x="115" y="250"/>
                  </a:cubicBezTo>
                  <a:cubicBezTo>
                    <a:pt x="126" y="250"/>
                    <a:pt x="136" y="254"/>
                    <a:pt x="143" y="262"/>
                  </a:cubicBezTo>
                  <a:cubicBezTo>
                    <a:pt x="152" y="271"/>
                    <a:pt x="155" y="283"/>
                    <a:pt x="154" y="295"/>
                  </a:cubicBezTo>
                  <a:cubicBezTo>
                    <a:pt x="156" y="294"/>
                    <a:pt x="157" y="294"/>
                    <a:pt x="159" y="294"/>
                  </a:cubicBezTo>
                  <a:cubicBezTo>
                    <a:pt x="170" y="294"/>
                    <a:pt x="179" y="298"/>
                    <a:pt x="187" y="306"/>
                  </a:cubicBezTo>
                  <a:cubicBezTo>
                    <a:pt x="196" y="315"/>
                    <a:pt x="199" y="327"/>
                    <a:pt x="198" y="339"/>
                  </a:cubicBezTo>
                  <a:cubicBezTo>
                    <a:pt x="200" y="338"/>
                    <a:pt x="201" y="338"/>
                    <a:pt x="203" y="338"/>
                  </a:cubicBezTo>
                  <a:cubicBezTo>
                    <a:pt x="214" y="338"/>
                    <a:pt x="223" y="342"/>
                    <a:pt x="231" y="350"/>
                  </a:cubicBezTo>
                  <a:cubicBezTo>
                    <a:pt x="240" y="359"/>
                    <a:pt x="243" y="371"/>
                    <a:pt x="242" y="382"/>
                  </a:cubicBezTo>
                  <a:cubicBezTo>
                    <a:pt x="243" y="382"/>
                    <a:pt x="245" y="382"/>
                    <a:pt x="247" y="382"/>
                  </a:cubicBezTo>
                  <a:cubicBezTo>
                    <a:pt x="258" y="382"/>
                    <a:pt x="267" y="386"/>
                    <a:pt x="275" y="393"/>
                  </a:cubicBezTo>
                  <a:cubicBezTo>
                    <a:pt x="280" y="398"/>
                    <a:pt x="283" y="404"/>
                    <a:pt x="285" y="411"/>
                  </a:cubicBezTo>
                  <a:cubicBezTo>
                    <a:pt x="292" y="417"/>
                    <a:pt x="304" y="416"/>
                    <a:pt x="311" y="409"/>
                  </a:cubicBezTo>
                  <a:cubicBezTo>
                    <a:pt x="319" y="401"/>
                    <a:pt x="319" y="388"/>
                    <a:pt x="311" y="381"/>
                  </a:cubicBezTo>
                  <a:cubicBezTo>
                    <a:pt x="218" y="287"/>
                    <a:pt x="218" y="287"/>
                    <a:pt x="218" y="287"/>
                  </a:cubicBezTo>
                  <a:cubicBezTo>
                    <a:pt x="233" y="272"/>
                    <a:pt x="233" y="272"/>
                    <a:pt x="233" y="272"/>
                  </a:cubicBezTo>
                  <a:cubicBezTo>
                    <a:pt x="327" y="365"/>
                    <a:pt x="327" y="365"/>
                    <a:pt x="327" y="365"/>
                  </a:cubicBezTo>
                  <a:cubicBezTo>
                    <a:pt x="334" y="373"/>
                    <a:pt x="347" y="373"/>
                    <a:pt x="355" y="365"/>
                  </a:cubicBezTo>
                  <a:cubicBezTo>
                    <a:pt x="359" y="361"/>
                    <a:pt x="361" y="356"/>
                    <a:pt x="361" y="351"/>
                  </a:cubicBezTo>
                  <a:cubicBezTo>
                    <a:pt x="361" y="345"/>
                    <a:pt x="359" y="340"/>
                    <a:pt x="355" y="337"/>
                  </a:cubicBezTo>
                  <a:cubicBezTo>
                    <a:pt x="262" y="243"/>
                    <a:pt x="262" y="243"/>
                    <a:pt x="262" y="243"/>
                  </a:cubicBezTo>
                  <a:cubicBezTo>
                    <a:pt x="277" y="228"/>
                    <a:pt x="277" y="228"/>
                    <a:pt x="277" y="228"/>
                  </a:cubicBezTo>
                  <a:cubicBezTo>
                    <a:pt x="370" y="321"/>
                    <a:pt x="370" y="321"/>
                    <a:pt x="370" y="321"/>
                  </a:cubicBezTo>
                  <a:cubicBezTo>
                    <a:pt x="378" y="329"/>
                    <a:pt x="391" y="329"/>
                    <a:pt x="399" y="321"/>
                  </a:cubicBezTo>
                  <a:cubicBezTo>
                    <a:pt x="407" y="313"/>
                    <a:pt x="407" y="301"/>
                    <a:pt x="399" y="293"/>
                  </a:cubicBezTo>
                  <a:cubicBezTo>
                    <a:pt x="305" y="199"/>
                    <a:pt x="305" y="199"/>
                    <a:pt x="305" y="199"/>
                  </a:cubicBezTo>
                  <a:cubicBezTo>
                    <a:pt x="321" y="184"/>
                    <a:pt x="321" y="184"/>
                    <a:pt x="321" y="184"/>
                  </a:cubicBezTo>
                  <a:cubicBezTo>
                    <a:pt x="414" y="277"/>
                    <a:pt x="414" y="277"/>
                    <a:pt x="414" y="277"/>
                  </a:cubicBezTo>
                  <a:cubicBezTo>
                    <a:pt x="422" y="285"/>
                    <a:pt x="435" y="285"/>
                    <a:pt x="443" y="277"/>
                  </a:cubicBezTo>
                  <a:cubicBezTo>
                    <a:pt x="450" y="269"/>
                    <a:pt x="450" y="257"/>
                    <a:pt x="443" y="249"/>
                  </a:cubicBezTo>
                  <a:lnTo>
                    <a:pt x="349" y="15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2400" dirty="0">
                <a:solidFill>
                  <a:srgbClr val="373737"/>
                </a:solidFill>
                <a:cs typeface="Segoe UI" panose="020B0502040204020203" pitchFamily="34" charset="0"/>
              </a:endParaRPr>
            </a:p>
          </p:txBody>
        </p:sp>
      </p:grpSp>
      <p:sp>
        <p:nvSpPr>
          <p:cNvPr id="102" name="Rectangle 101"/>
          <p:cNvSpPr/>
          <p:nvPr/>
        </p:nvSpPr>
        <p:spPr>
          <a:xfrm>
            <a:off x="7586728" y="4274690"/>
            <a:ext cx="4411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85766"/>
            <a:r>
              <a:rPr lang="en-US" b="1" dirty="0">
                <a:gradFill>
                  <a:gsLst>
                    <a:gs pos="28333">
                      <a:srgbClr val="13B5EA"/>
                    </a:gs>
                    <a:gs pos="84000">
                      <a:srgbClr val="13B5EA"/>
                    </a:gs>
                  </a:gsLst>
                  <a:lin ang="5400000" scaled="0"/>
                </a:gradFill>
                <a:cs typeface="Segoe UI" panose="020B0502040204020203" pitchFamily="34" charset="0"/>
              </a:rPr>
              <a:t>13</a:t>
            </a:r>
            <a:endParaRPr lang="en-US" dirty="0">
              <a:solidFill>
                <a:srgbClr val="373737"/>
              </a:solidFill>
              <a:cs typeface="Segoe UI" panose="020B0502040204020203" pitchFamily="34" charset="0"/>
            </a:endParaRPr>
          </a:p>
        </p:txBody>
      </p:sp>
      <p:sp>
        <p:nvSpPr>
          <p:cNvPr id="103" name="TextBox 102"/>
          <p:cNvSpPr txBox="1"/>
          <p:nvPr/>
        </p:nvSpPr>
        <p:spPr>
          <a:xfrm>
            <a:off x="7432586" y="4531406"/>
            <a:ext cx="857927" cy="2169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90000"/>
              </a:lnSpc>
              <a:spcBef>
                <a:spcPts val="1600"/>
              </a:spcBef>
              <a:buClr>
                <a:srgbClr val="1E4164"/>
              </a:buClr>
            </a:pPr>
            <a:r>
              <a:rPr lang="en-US" sz="900" dirty="0">
                <a:gradFill>
                  <a:gsLst>
                    <a:gs pos="28333">
                      <a:srgbClr val="1E4164"/>
                    </a:gs>
                    <a:gs pos="83000">
                      <a:srgbClr val="1E4164"/>
                    </a:gs>
                  </a:gsLst>
                  <a:lin ang="5400000" scaled="0"/>
                </a:gradFill>
                <a:cs typeface="Segoe UI" panose="020B0502040204020203" pitchFamily="34" charset="0"/>
              </a:rPr>
              <a:t>Years Strong</a:t>
            </a:r>
          </a:p>
        </p:txBody>
      </p:sp>
      <p:sp>
        <p:nvSpPr>
          <p:cNvPr id="106" name="Rectangle 105"/>
          <p:cNvSpPr/>
          <p:nvPr/>
        </p:nvSpPr>
        <p:spPr bwMode="auto">
          <a:xfrm>
            <a:off x="3232740" y="2081055"/>
            <a:ext cx="786274" cy="133883"/>
          </a:xfrm>
          <a:prstGeom prst="rect">
            <a:avLst/>
          </a:prstGeom>
          <a:solidFill>
            <a:schemeClr val="accent1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square" lIns="48006" tIns="20574" rIns="34290" bIns="20574" numCol="1" rtlCol="0" anchor="ctr" anchorCtr="0" compatLnSpc="1">
            <a:prstTxWarp prst="textNoShape">
              <a:avLst/>
            </a:prstTxWarp>
            <a:spAutoFit/>
          </a:bodyPr>
          <a:lstStyle/>
          <a:p>
            <a:pPr defTabSz="685540"/>
            <a:r>
              <a:rPr lang="en-US" sz="600" dirty="0">
                <a:gradFill>
                  <a:gsLst>
                    <a:gs pos="0">
                      <a:srgbClr val="FFFFFF"/>
                    </a:gs>
                    <a:gs pos="100000">
                      <a:srgbClr val="FFFFFF"/>
                    </a:gs>
                  </a:gsLst>
                  <a:lin ang="5400000" scaled="0"/>
                </a:gradFill>
              </a:rPr>
              <a:t>SILICON VALLEY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47127" y="3733880"/>
            <a:ext cx="566673" cy="33882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48893" y="2676359"/>
            <a:ext cx="695611" cy="1043417"/>
          </a:xfrm>
          <a:prstGeom prst="rect">
            <a:avLst/>
          </a:prstGeom>
          <a:solidFill>
            <a:schemeClr val="accent2"/>
          </a:solidFill>
        </p:spPr>
      </p:pic>
      <p:sp>
        <p:nvSpPr>
          <p:cNvPr id="109" name="Rectangle 108"/>
          <p:cNvSpPr/>
          <p:nvPr/>
        </p:nvSpPr>
        <p:spPr bwMode="auto">
          <a:xfrm>
            <a:off x="8421696" y="3348751"/>
            <a:ext cx="566674" cy="133883"/>
          </a:xfrm>
          <a:prstGeom prst="rect">
            <a:avLst/>
          </a:prstGeom>
          <a:solidFill>
            <a:schemeClr val="accent1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square" lIns="48006" tIns="20574" rIns="34290" bIns="20574" numCol="1" rtlCol="0" anchor="ctr" anchorCtr="0" compatLnSpc="1">
            <a:prstTxWarp prst="textNoShape">
              <a:avLst/>
            </a:prstTxWarp>
            <a:spAutoFit/>
          </a:bodyPr>
          <a:lstStyle/>
          <a:p>
            <a:pPr algn="ctr" defTabSz="685540"/>
            <a:r>
              <a:rPr lang="en-US" sz="600" dirty="0">
                <a:gradFill>
                  <a:gsLst>
                    <a:gs pos="0">
                      <a:srgbClr val="FFFFFF"/>
                    </a:gs>
                    <a:gs pos="100000">
                      <a:srgbClr val="FFFFFF"/>
                    </a:gs>
                  </a:gsLst>
                  <a:lin ang="5400000" scaled="0"/>
                </a:gradFill>
              </a:rPr>
              <a:t>LONDON</a:t>
            </a:r>
          </a:p>
        </p:txBody>
      </p:sp>
      <p:pic>
        <p:nvPicPr>
          <p:cNvPr id="111" name="Picture 16" descr="http://www.trashedgraphics.com/wp-content/uploads/2013/10/pin_transparent_red.pn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21182" y="4482337"/>
            <a:ext cx="245246" cy="24524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2" name="Isosceles Triangle 111"/>
          <p:cNvSpPr/>
          <p:nvPr/>
        </p:nvSpPr>
        <p:spPr bwMode="auto">
          <a:xfrm rot="10800000">
            <a:off x="3938475" y="2215545"/>
            <a:ext cx="80538" cy="45101"/>
          </a:xfrm>
          <a:prstGeom prst="triangle">
            <a:avLst/>
          </a:prstGeom>
          <a:solidFill>
            <a:schemeClr val="accent1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square" lIns="68577" tIns="34289" rIns="68577" bIns="34289" numCol="1" rtlCol="0" anchor="ctr" anchorCtr="0" compatLnSpc="1">
            <a:prstTxWarp prst="textNoShape">
              <a:avLst/>
            </a:prstTxWarp>
          </a:bodyPr>
          <a:lstStyle/>
          <a:p>
            <a:pPr algn="ctr" defTabSz="685540"/>
            <a:endParaRPr lang="en-US" dirty="0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</a:endParaRPr>
          </a:p>
        </p:txBody>
      </p:sp>
      <p:sp>
        <p:nvSpPr>
          <p:cNvPr id="113" name="Isosceles Triangle 112"/>
          <p:cNvSpPr/>
          <p:nvPr/>
        </p:nvSpPr>
        <p:spPr bwMode="auto">
          <a:xfrm rot="10800000">
            <a:off x="8727048" y="3482864"/>
            <a:ext cx="80538" cy="45101"/>
          </a:xfrm>
          <a:prstGeom prst="triangle">
            <a:avLst/>
          </a:prstGeom>
          <a:solidFill>
            <a:schemeClr val="accent1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square" lIns="68577" tIns="34289" rIns="68577" bIns="34289" numCol="1" rtlCol="0" anchor="ctr" anchorCtr="0" compatLnSpc="1">
            <a:prstTxWarp prst="textNoShape">
              <a:avLst/>
            </a:prstTxWarp>
          </a:bodyPr>
          <a:lstStyle/>
          <a:p>
            <a:pPr algn="ctr" defTabSz="685540"/>
            <a:endParaRPr lang="en-US" dirty="0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</a:endParaRPr>
          </a:p>
        </p:txBody>
      </p:sp>
      <p:pic>
        <p:nvPicPr>
          <p:cNvPr id="108" name="Picture 16" descr="http://www.trashedgraphics.com/wp-content/uploads/2013/10/pin_transparent_red.pn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7053660">
            <a:off x="7728202" y="1806301"/>
            <a:ext cx="245246" cy="24524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0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6979180" y="4960678"/>
            <a:ext cx="2133600" cy="148595"/>
          </a:xfrm>
        </p:spPr>
        <p:txBody>
          <a:bodyPr/>
          <a:lstStyle/>
          <a:p>
            <a:fld id="{3ED978FB-DE14-415A-96F7-02F9764F5D47}" type="slidenum">
              <a:rPr sz="500">
                <a:gradFill>
                  <a:gsLst>
                    <a:gs pos="0">
                      <a:srgbClr val="FFFFFF">
                        <a:lumMod val="65000"/>
                      </a:srgbClr>
                    </a:gs>
                    <a:gs pos="98000">
                      <a:srgbClr val="FFFFFF">
                        <a:lumMod val="65000"/>
                      </a:srgbClr>
                    </a:gs>
                  </a:gsLst>
                  <a:lin ang="5400000" scaled="0"/>
                </a:gradFill>
                <a:cs typeface="Segoe UI" panose="020B0502040204020203" pitchFamily="34" charset="0"/>
              </a:rPr>
              <a:pPr/>
              <a:t>3</a:t>
            </a:fld>
            <a:endParaRPr sz="500" dirty="0">
              <a:gradFill>
                <a:gsLst>
                  <a:gs pos="0">
                    <a:srgbClr val="FFFFFF">
                      <a:lumMod val="65000"/>
                    </a:srgbClr>
                  </a:gs>
                  <a:gs pos="98000">
                    <a:srgbClr val="FFFFFF">
                      <a:lumMod val="65000"/>
                    </a:srgbClr>
                  </a:gs>
                </a:gsLst>
                <a:lin ang="5400000" scaled="0"/>
              </a:gradFill>
              <a:cs typeface="Segoe UI" panose="020B0502040204020203" pitchFamily="34" charset="0"/>
            </a:endParaRPr>
          </a:p>
        </p:txBody>
      </p:sp>
      <p:sp>
        <p:nvSpPr>
          <p:cNvPr id="114" name="Footer Placeholder 3"/>
          <p:cNvSpPr>
            <a:spLocks noGrp="1"/>
          </p:cNvSpPr>
          <p:nvPr>
            <p:ph type="ftr" sz="quarter" idx="4294967295"/>
          </p:nvPr>
        </p:nvSpPr>
        <p:spPr>
          <a:xfrm>
            <a:off x="3124200" y="4960678"/>
            <a:ext cx="2895600" cy="148595"/>
          </a:xfrm>
        </p:spPr>
        <p:txBody>
          <a:bodyPr/>
          <a:lstStyle/>
          <a:p>
            <a:r>
              <a:rPr sz="500" dirty="0">
                <a:gradFill>
                  <a:gsLst>
                    <a:gs pos="0">
                      <a:srgbClr val="FFFFFF">
                        <a:lumMod val="65000"/>
                      </a:srgbClr>
                    </a:gs>
                    <a:gs pos="98000">
                      <a:srgbClr val="FFFFFF">
                        <a:lumMod val="65000"/>
                      </a:srgbClr>
                    </a:gs>
                  </a:gsLst>
                  <a:lin ang="5400000" scaled="0"/>
                </a:gradFill>
                <a:cs typeface="Segoe UI" panose="020B0502040204020203" pitchFamily="34" charset="0"/>
              </a:rPr>
              <a:t>Slalom Consulting Confidential and Proprietary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1655" y="144253"/>
            <a:ext cx="1884440" cy="6674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39858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390525" y="1066801"/>
            <a:ext cx="4114800" cy="1729704"/>
          </a:xfrm>
        </p:spPr>
        <p:txBody>
          <a:bodyPr/>
          <a:lstStyle/>
          <a:p>
            <a:r>
              <a:rPr lang="en-US" dirty="0" smtClean="0"/>
              <a:t>You *really* need to index columns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You can’t return more than 5,000 items in a view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SharePoint 2016/O365 “auto-indexing”</a:t>
            </a:r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List view throttling</a:t>
            </a:r>
            <a:endParaRPr lang="en-US" dirty="0"/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sz="quarter" idx="429496729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8045" y="1066801"/>
            <a:ext cx="3833921" cy="2551502"/>
          </a:xfrm>
        </p:spPr>
      </p:pic>
    </p:spTree>
    <p:extLst>
      <p:ext uri="{BB962C8B-B14F-4D97-AF65-F5344CB8AC3E}">
        <p14:creationId xmlns:p14="http://schemas.microsoft.com/office/powerpoint/2010/main" val="295376723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A37C95-3A7F-4C90-9D28-0B573484ACDD}" type="slidenum">
              <a:rPr lang="en-US" smtClean="0"/>
              <a:pPr/>
              <a:t>31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Security or Obscurity?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4"/>
          </p:nvPr>
        </p:nvSpPr>
        <p:spPr>
          <a:xfrm>
            <a:off x="390525" y="1068388"/>
            <a:ext cx="8358188" cy="1508105"/>
          </a:xfrm>
        </p:spPr>
        <p:txBody>
          <a:bodyPr/>
          <a:lstStyle/>
          <a:p>
            <a:r>
              <a:rPr lang="en-US" dirty="0" smtClean="0"/>
              <a:t>How sensitive are your requests?</a:t>
            </a:r>
            <a:br>
              <a:rPr lang="en-US" dirty="0" smtClean="0"/>
            </a:br>
            <a:r>
              <a:rPr lang="en-US" dirty="0" smtClean="0"/>
              <a:t> </a:t>
            </a:r>
          </a:p>
          <a:p>
            <a:r>
              <a:rPr lang="en-US" dirty="0" smtClean="0"/>
              <a:t>Search or don’t search?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Break inheritance on list items?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390524" y="3973623"/>
            <a:ext cx="761858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u="sng" dirty="0" smtClean="0"/>
              <a:t>“App Step (Step-by-Step) break permissions inheritance on item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https</a:t>
            </a:r>
            <a:r>
              <a:rPr lang="en-US" dirty="0"/>
              <a:t>://msdn.microsoft.com/en-us/library/office/jj822159.aspx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0016" y="791588"/>
            <a:ext cx="3000983" cy="2250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31026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0807" y="944113"/>
            <a:ext cx="8183720" cy="444737"/>
          </a:xfrm>
        </p:spPr>
        <p:txBody>
          <a:bodyPr/>
          <a:lstStyle/>
          <a:p>
            <a:r>
              <a:rPr lang="en-US" dirty="0" smtClean="0"/>
              <a:t>Utility Functions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2978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A37C95-3A7F-4C90-9D28-0B573484ACDD}" type="slidenum">
              <a:rPr lang="en-US" smtClean="0"/>
              <a:pPr/>
              <a:t>33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Pro-Tip: How to create a Request ID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quarter" idx="14"/>
          </p:nvPr>
        </p:nvPicPr>
        <p:blipFill>
          <a:blip r:embed="rId4"/>
          <a:stretch>
            <a:fillRect/>
          </a:stretch>
        </p:blipFill>
        <p:spPr>
          <a:xfrm>
            <a:off x="812006" y="1090929"/>
            <a:ext cx="7515225" cy="21336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464593" y="3146040"/>
            <a:ext cx="3537446" cy="14645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018249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A37C95-3A7F-4C90-9D28-0B573484ACDD}" type="slidenum">
              <a:rPr lang="en-US" smtClean="0"/>
              <a:pPr/>
              <a:t>34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Pro-Tip: String Manipulation not like String Theory!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quarter" idx="14"/>
          </p:nvPr>
        </p:nvPicPr>
        <p:blipFill>
          <a:blip r:embed="rId4"/>
          <a:stretch>
            <a:fillRect/>
          </a:stretch>
        </p:blipFill>
        <p:spPr>
          <a:xfrm>
            <a:off x="390525" y="1758035"/>
            <a:ext cx="8358188" cy="226243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5"/>
          <a:srcRect r="5407"/>
          <a:stretch/>
        </p:blipFill>
        <p:spPr>
          <a:xfrm>
            <a:off x="538971" y="1112418"/>
            <a:ext cx="2450719" cy="36195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355493" y="1140993"/>
            <a:ext cx="1247775" cy="333375"/>
          </a:xfrm>
          <a:prstGeom prst="rect">
            <a:avLst/>
          </a:prstGeom>
        </p:spPr>
      </p:pic>
      <p:sp>
        <p:nvSpPr>
          <p:cNvPr id="8" name="Right Arrow 7"/>
          <p:cNvSpPr/>
          <p:nvPr/>
        </p:nvSpPr>
        <p:spPr>
          <a:xfrm>
            <a:off x="3683387" y="1065364"/>
            <a:ext cx="978408" cy="484632"/>
          </a:xfrm>
          <a:prstGeom prst="rightArrow">
            <a:avLst/>
          </a:prstGeom>
          <a:solidFill>
            <a:schemeClr val="accent1"/>
          </a:solidFill>
          <a:ln w="6350">
            <a:noFill/>
          </a:ln>
          <a:scene3d>
            <a:camera prst="orthographicFront"/>
            <a:lightRig rig="threePt" dir="t"/>
          </a:scene3d>
          <a:sp3d prstMaterial="matte">
            <a:contourClr>
              <a:schemeClr val="bg1">
                <a:lumMod val="85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64592" tIns="137160" rIns="137160" bIns="9144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Bef>
                <a:spcPts val="600"/>
              </a:spcBef>
            </a:pPr>
            <a:endParaRPr lang="en-US" sz="1200" dirty="0" err="1">
              <a:gradFill>
                <a:gsLst>
                  <a:gs pos="42083">
                    <a:schemeClr val="bg1"/>
                  </a:gs>
                  <a:gs pos="85000">
                    <a:schemeClr val="bg1"/>
                  </a:gs>
                </a:gsLst>
                <a:lin ang="5400000" scaled="0"/>
              </a:gra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745352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thing about Site Columns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4"/>
          </p:nvPr>
        </p:nvSpPr>
        <p:spPr>
          <a:xfrm>
            <a:off x="390525" y="1067991"/>
            <a:ext cx="8420100" cy="689420"/>
          </a:xfrm>
        </p:spPr>
        <p:txBody>
          <a:bodyPr/>
          <a:lstStyle/>
          <a:p>
            <a:r>
              <a:rPr lang="en-US" dirty="0" smtClean="0"/>
              <a:t>Always create them as one word, then rename to include spaces</a:t>
            </a:r>
          </a:p>
          <a:p>
            <a:r>
              <a:rPr lang="en-US" dirty="0" smtClean="0"/>
              <a:t>Example: </a:t>
            </a:r>
            <a:r>
              <a:rPr lang="en-US" dirty="0" err="1" smtClean="0"/>
              <a:t>SiteURL</a:t>
            </a:r>
            <a:r>
              <a:rPr lang="en-US" dirty="0" smtClean="0"/>
              <a:t> to Site URL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8342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0807" y="499376"/>
            <a:ext cx="8183720" cy="889474"/>
          </a:xfrm>
        </p:spPr>
        <p:txBody>
          <a:bodyPr/>
          <a:lstStyle/>
          <a:p>
            <a:r>
              <a:rPr lang="en-US" dirty="0" smtClean="0"/>
              <a:t>How to promote InfoPath Form across environments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8674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98653" y="145428"/>
            <a:ext cx="5083083" cy="44540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012729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A37C95-3A7F-4C90-9D28-0B573484ACDD}" type="slidenum">
              <a:rPr lang="en-US" smtClean="0"/>
              <a:pPr/>
              <a:t>38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51405" y="124252"/>
            <a:ext cx="5894575" cy="4454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524690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A37C95-3A7F-4C90-9D28-0B573484ACDD}" type="slidenum">
              <a:rPr lang="en-US" smtClean="0"/>
              <a:pPr/>
              <a:t>39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Find this key line in the manifest.xsf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sz="quarter" idx="14"/>
          </p:nvPr>
        </p:nvSpPr>
        <p:spPr>
          <a:xfrm>
            <a:off x="390525" y="1067725"/>
            <a:ext cx="8357616" cy="3065455"/>
          </a:xfrm>
        </p:spPr>
        <p:txBody>
          <a:bodyPr/>
          <a:lstStyle/>
          <a:p>
            <a:r>
              <a:rPr lang="en-US" dirty="0" smtClean="0"/>
              <a:t>Do a Ctrl + F for the </a:t>
            </a:r>
            <a:r>
              <a:rPr lang="en-US" dirty="0" err="1" smtClean="0"/>
              <a:t>siteURL</a:t>
            </a:r>
            <a:r>
              <a:rPr lang="en-US" dirty="0" smtClean="0"/>
              <a:t> value in the manifest file</a:t>
            </a:r>
          </a:p>
          <a:p>
            <a:r>
              <a:rPr lang="en-US" dirty="0" smtClean="0"/>
              <a:t>Update the </a:t>
            </a:r>
            <a:r>
              <a:rPr lang="en-US" dirty="0" err="1" smtClean="0"/>
              <a:t>siteURL</a:t>
            </a:r>
            <a:r>
              <a:rPr lang="en-US" dirty="0" smtClean="0"/>
              <a:t> to point to your new environment</a:t>
            </a:r>
          </a:p>
          <a:p>
            <a:pPr lvl="1"/>
            <a:r>
              <a:rPr lang="en-US" dirty="0" smtClean="0"/>
              <a:t>You might need to update the GUIDs for </a:t>
            </a:r>
            <a:r>
              <a:rPr lang="en-US" dirty="0" err="1" smtClean="0"/>
              <a:t>sharePointListID</a:t>
            </a:r>
            <a:r>
              <a:rPr lang="en-US" dirty="0" smtClean="0"/>
              <a:t> &amp; </a:t>
            </a:r>
            <a:r>
              <a:rPr lang="en-US" dirty="0" err="1" smtClean="0"/>
              <a:t>contentType</a:t>
            </a:r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r>
              <a:rPr lang="en-US" dirty="0" smtClean="0"/>
              <a:t>Right click on the manifest.xsf and select Design</a:t>
            </a:r>
          </a:p>
          <a:p>
            <a:r>
              <a:rPr lang="en-US" dirty="0" smtClean="0"/>
              <a:t>Publish as normal</a:t>
            </a:r>
            <a:endParaRPr lang="en-US" dirty="0"/>
          </a:p>
        </p:txBody>
      </p:sp>
      <p:pic>
        <p:nvPicPr>
          <p:cNvPr id="5" name="Picture 4"/>
          <p:cNvPicPr/>
          <p:nvPr/>
        </p:nvPicPr>
        <p:blipFill>
          <a:blip r:embed="rId3"/>
          <a:stretch>
            <a:fillRect/>
          </a:stretch>
        </p:blipFill>
        <p:spPr>
          <a:xfrm>
            <a:off x="290208" y="2621235"/>
            <a:ext cx="8692357" cy="155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480596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A37C95-3A7F-4C90-9D28-0B573484ACDD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am I covering? 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4"/>
          </p:nvPr>
        </p:nvSpPr>
        <p:spPr>
          <a:xfrm>
            <a:off x="390525" y="1068388"/>
            <a:ext cx="8358188" cy="3317831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SDLC &amp; SharePoint Business Solutions</a:t>
            </a:r>
          </a:p>
          <a:p>
            <a:r>
              <a:rPr lang="en-US" dirty="0"/>
              <a:t>SharePoint’s REST </a:t>
            </a:r>
            <a:r>
              <a:rPr lang="en-US" dirty="0" smtClean="0"/>
              <a:t>API</a:t>
            </a:r>
          </a:p>
          <a:p>
            <a:r>
              <a:rPr lang="en-US" dirty="0" smtClean="0"/>
              <a:t>Solution walkthrough – intake process [Demo]</a:t>
            </a:r>
          </a:p>
          <a:p>
            <a:r>
              <a:rPr lang="en-US" dirty="0" smtClean="0"/>
              <a:t>Things to watch out for..</a:t>
            </a:r>
          </a:p>
          <a:p>
            <a:pPr marL="0" indent="0">
              <a:buNone/>
            </a:pPr>
            <a:r>
              <a:rPr lang="en-US" b="1" u="sng" dirty="0" smtClean="0">
                <a:sym typeface="Wingdings" panose="05000000000000000000" pitchFamily="2" charset="2"/>
              </a:rPr>
              <a:t>Technology Stack: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 smtClean="0">
                <a:sym typeface="Wingdings" panose="05000000000000000000" pitchFamily="2" charset="2"/>
              </a:rPr>
              <a:t>InfoPath forms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 smtClean="0">
                <a:sym typeface="Wingdings" panose="05000000000000000000" pitchFamily="2" charset="2"/>
              </a:rPr>
              <a:t>SharePoint Designer Workflows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 smtClean="0">
                <a:sym typeface="Wingdings" panose="05000000000000000000" pitchFamily="2" charset="2"/>
              </a:rPr>
              <a:t>JavaScript</a:t>
            </a:r>
            <a:endParaRPr lang="en-US" dirty="0" smtClean="0"/>
          </a:p>
          <a:p>
            <a:pPr marL="0" indent="0">
              <a:buNone/>
            </a:pPr>
            <a:endParaRPr lang="en-US" dirty="0" smtClean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06086" y="352705"/>
            <a:ext cx="2095500" cy="2905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651953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A37C95-3A7F-4C90-9D28-0B573484ACDD}" type="slidenum">
              <a:rPr lang="en-US" smtClean="0"/>
              <a:pPr/>
              <a:t>40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Success!</a:t>
            </a:r>
            <a:endParaRPr lang="en-US" dirty="0"/>
          </a:p>
        </p:txBody>
      </p:sp>
      <p:pic>
        <p:nvPicPr>
          <p:cNvPr id="5" name="Picture 4"/>
          <p:cNvPicPr/>
          <p:nvPr/>
        </p:nvPicPr>
        <p:blipFill>
          <a:blip r:embed="rId3"/>
          <a:stretch>
            <a:fillRect/>
          </a:stretch>
        </p:blipFill>
        <p:spPr>
          <a:xfrm>
            <a:off x="1984442" y="869245"/>
            <a:ext cx="5183221" cy="368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574795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A37C95-3A7F-4C90-9D28-0B573484ACDD}" type="slidenum">
              <a:rPr lang="en-US" smtClean="0"/>
              <a:pPr/>
              <a:t>41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Pro-Tip: Promoting to site with InfoPath Form already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4"/>
          </p:nvPr>
        </p:nvSpPr>
        <p:spPr>
          <a:xfrm>
            <a:off x="390525" y="1068388"/>
            <a:ext cx="8358188" cy="911019"/>
          </a:xfrm>
        </p:spPr>
        <p:txBody>
          <a:bodyPr/>
          <a:lstStyle/>
          <a:p>
            <a:r>
              <a:rPr lang="en-US" dirty="0" smtClean="0"/>
              <a:t>If you’re promoting an InfoPath form to a site where there’s already an existing InfoPath Form (use case of application enhancements) – sometimes things go bad</a:t>
            </a:r>
          </a:p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96374" y="1780151"/>
            <a:ext cx="5980788" cy="258604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103180" y="4506471"/>
            <a:ext cx="5367175" cy="3139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90000"/>
              </a:lnSpc>
              <a:spcBef>
                <a:spcPts val="1200"/>
              </a:spcBef>
              <a:buClr>
                <a:srgbClr val="CC0000"/>
              </a:buClr>
              <a:buSzPct val="110000"/>
            </a:pPr>
            <a:r>
              <a:rPr lang="en-US" sz="1600" dirty="0" smtClean="0">
                <a:gradFill>
                  <a:gsLst>
                    <a:gs pos="0">
                      <a:schemeClr val="tx1"/>
                    </a:gs>
                    <a:gs pos="98000">
                      <a:schemeClr val="tx1"/>
                    </a:gs>
                  </a:gsLst>
                  <a:lin ang="5400000" scaled="0"/>
                </a:gradFill>
                <a:latin typeface="Arial" panose="020B0604020202020204" pitchFamily="34" charset="0"/>
                <a:cs typeface="Arial" panose="020B0604020202020204" pitchFamily="34" charset="0"/>
              </a:rPr>
              <a:t>Don’t be afraid of nuke the existing form out of existence!</a:t>
            </a:r>
          </a:p>
        </p:txBody>
      </p:sp>
    </p:spTree>
    <p:extLst>
      <p:ext uri="{BB962C8B-B14F-4D97-AF65-F5344CB8AC3E}">
        <p14:creationId xmlns:p14="http://schemas.microsoft.com/office/powerpoint/2010/main" val="299118680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470807" y="1050610"/>
            <a:ext cx="8183720" cy="889474"/>
          </a:xfrm>
        </p:spPr>
        <p:txBody>
          <a:bodyPr/>
          <a:lstStyle/>
          <a:p>
            <a:r>
              <a:rPr lang="en-US" dirty="0" smtClean="0"/>
              <a:t>Step by Step: Building a SP2013 Workflow with a Loop Step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294967295"/>
          </p:nvPr>
        </p:nvSpPr>
        <p:spPr>
          <a:xfrm>
            <a:off x="7010400" y="4960938"/>
            <a:ext cx="2133600" cy="147637"/>
          </a:xfrm>
        </p:spPr>
        <p:txBody>
          <a:bodyPr/>
          <a:lstStyle/>
          <a:p>
            <a:fld id="{4CA37C95-3A7F-4C90-9D28-0B573484ACDD}" type="slidenum">
              <a:rPr lang="en-US" smtClean="0"/>
              <a:pPr/>
              <a:t>42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846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Background &amp; Use Case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sz="quarter" idx="14"/>
          </p:nvPr>
        </p:nvSpPr>
        <p:spPr>
          <a:xfrm>
            <a:off x="390525" y="1067725"/>
            <a:ext cx="8357616" cy="1286506"/>
          </a:xfrm>
        </p:spPr>
        <p:txBody>
          <a:bodyPr/>
          <a:lstStyle/>
          <a:p>
            <a:r>
              <a:rPr lang="en-US" dirty="0" smtClean="0"/>
              <a:t>Loops are incredibly powerful just like in application development</a:t>
            </a:r>
          </a:p>
          <a:p>
            <a:r>
              <a:rPr lang="en-US" dirty="0" smtClean="0"/>
              <a:t>SharePoint 2013 includes a new Loop step which allows you to iterate through a collection of items</a:t>
            </a:r>
          </a:p>
          <a:p>
            <a:r>
              <a:rPr lang="en-US" dirty="0" smtClean="0"/>
              <a:t>It’s also pretty poorly documented on the Internet </a:t>
            </a:r>
            <a:r>
              <a:rPr lang="en-US" dirty="0" smtClean="0">
                <a:sym typeface="Wingdings" panose="05000000000000000000" pitchFamily="2" charset="2"/>
              </a:rPr>
              <a:t>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392294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A37C95-3A7F-4C90-9D28-0B573484ACDD}" type="slidenum">
              <a:rPr lang="en-US" smtClean="0"/>
              <a:pPr/>
              <a:t>44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1. Create a dictionary with Accept &amp; Content-Type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7631" y="894751"/>
            <a:ext cx="7258050" cy="15621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01200" y="2633650"/>
            <a:ext cx="3867150" cy="150495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2335641" y="4354875"/>
            <a:ext cx="397224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Value = </a:t>
            </a:r>
            <a:r>
              <a:rPr lang="en-US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application/</a:t>
            </a:r>
            <a:r>
              <a:rPr lang="en-US" b="1" dirty="0" err="1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json;odata</a:t>
            </a:r>
            <a:r>
              <a:rPr lang="en-US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=verbose</a:t>
            </a:r>
            <a:endParaRPr lang="en-US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0006021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A37C95-3A7F-4C90-9D28-0B573484ACDD}" type="slidenum">
              <a:rPr lang="en-US" smtClean="0"/>
              <a:pPr/>
              <a:t>45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2. Add a call a web service action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828502" y="4443699"/>
            <a:ext cx="7764361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dirty="0"/>
              <a:t>http://bootstrap:4444/sites/ctspug/_api/web/lists/getbytitle('Fake%20Data')/items?select=Title,RequestID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082" y="1075397"/>
            <a:ext cx="8764543" cy="558252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55383" y="1916887"/>
            <a:ext cx="3312572" cy="2382074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4773038" y="2983231"/>
            <a:ext cx="2965877" cy="3139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90000"/>
              </a:lnSpc>
              <a:spcBef>
                <a:spcPts val="1200"/>
              </a:spcBef>
              <a:buClr>
                <a:srgbClr val="CC0000"/>
              </a:buClr>
              <a:buSzPct val="110000"/>
            </a:pPr>
            <a:r>
              <a:rPr lang="en-US" sz="1600" dirty="0" smtClean="0">
                <a:gradFill>
                  <a:gsLst>
                    <a:gs pos="0">
                      <a:schemeClr val="tx1"/>
                    </a:gs>
                    <a:gs pos="98000">
                      <a:schemeClr val="tx1"/>
                    </a:gs>
                  </a:gsLst>
                  <a:lin ang="5400000" scaled="0"/>
                </a:gradFill>
                <a:latin typeface="Arial" panose="020B0604020202020204" pitchFamily="34" charset="0"/>
                <a:cs typeface="Arial" panose="020B0604020202020204" pitchFamily="34" charset="0"/>
              </a:rPr>
              <a:t>* Each variable is of Dictionary</a:t>
            </a:r>
          </a:p>
        </p:txBody>
      </p:sp>
    </p:spTree>
    <p:extLst>
      <p:ext uri="{BB962C8B-B14F-4D97-AF65-F5344CB8AC3E}">
        <p14:creationId xmlns:p14="http://schemas.microsoft.com/office/powerpoint/2010/main" val="147741915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A37C95-3A7F-4C90-9D28-0B573484ACDD}" type="slidenum">
              <a:rPr lang="en-US" smtClean="0"/>
              <a:pPr/>
              <a:t>46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3. Find out how many items you’re looping through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sz="quarter" idx="14"/>
          </p:nvPr>
        </p:nvSpPr>
        <p:spPr>
          <a:xfrm>
            <a:off x="390525" y="1067725"/>
            <a:ext cx="8357616" cy="960263"/>
          </a:xfrm>
        </p:spPr>
        <p:txBody>
          <a:bodyPr/>
          <a:lstStyle/>
          <a:p>
            <a:r>
              <a:rPr lang="en-US" dirty="0" smtClean="0"/>
              <a:t>Add a “Get an Item from a Dictionary” action</a:t>
            </a:r>
          </a:p>
          <a:p>
            <a:r>
              <a:rPr lang="en-US" dirty="0" smtClean="0"/>
              <a:t>Retrieve </a:t>
            </a:r>
            <a:r>
              <a:rPr lang="en-US" b="1" dirty="0" smtClean="0"/>
              <a:t>d/results </a:t>
            </a:r>
            <a:r>
              <a:rPr lang="en-US" dirty="0" smtClean="0"/>
              <a:t>from previous </a:t>
            </a:r>
            <a:r>
              <a:rPr lang="en-US" b="1" dirty="0" err="1" smtClean="0"/>
              <a:t>JSONResults</a:t>
            </a:r>
            <a:r>
              <a:rPr lang="en-US" dirty="0" smtClean="0"/>
              <a:t> dictionary</a:t>
            </a:r>
          </a:p>
          <a:p>
            <a:pPr lvl="1"/>
            <a:r>
              <a:rPr lang="en-US" dirty="0" smtClean="0"/>
              <a:t>Output to the </a:t>
            </a:r>
            <a:r>
              <a:rPr lang="en-US" dirty="0" err="1" smtClean="0"/>
              <a:t>resultsCount</a:t>
            </a:r>
            <a:r>
              <a:rPr lang="en-US" dirty="0" smtClean="0"/>
              <a:t> variable (dictionary)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05614" y="2560882"/>
            <a:ext cx="5276850" cy="933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734255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A37C95-3A7F-4C90-9D28-0B573484ACDD}" type="slidenum">
              <a:rPr lang="en-US" smtClean="0"/>
              <a:pPr/>
              <a:t>47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4. Create a Loop Counter variable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sz="quarter" idx="14"/>
          </p:nvPr>
        </p:nvSpPr>
        <p:spPr>
          <a:xfrm>
            <a:off x="390525" y="1067725"/>
            <a:ext cx="8357616" cy="535531"/>
          </a:xfrm>
        </p:spPr>
        <p:txBody>
          <a:bodyPr/>
          <a:lstStyle/>
          <a:p>
            <a:r>
              <a:rPr lang="en-US" dirty="0" smtClean="0"/>
              <a:t>Most examples on the Internet forget to include this vital step for actually traversing through each list item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83280" y="2192663"/>
            <a:ext cx="5295900" cy="981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024461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A37C95-3A7F-4C90-9D28-0B573484ACDD}" type="slidenum">
              <a:rPr lang="en-US" smtClean="0"/>
              <a:pPr/>
              <a:t>48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5. Start to build out your loop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sz="quarter" idx="14"/>
          </p:nvPr>
        </p:nvSpPr>
        <p:spPr>
          <a:xfrm>
            <a:off x="390525" y="1067725"/>
            <a:ext cx="8357616" cy="1877437"/>
          </a:xfrm>
        </p:spPr>
        <p:txBody>
          <a:bodyPr/>
          <a:lstStyle/>
          <a:p>
            <a:r>
              <a:rPr lang="en-US" dirty="0" smtClean="0"/>
              <a:t>Add a Loop with Condition action</a:t>
            </a:r>
          </a:p>
          <a:p>
            <a:r>
              <a:rPr lang="en-US" dirty="0" smtClean="0"/>
              <a:t>Set the condition of </a:t>
            </a:r>
            <a:r>
              <a:rPr lang="en-US" dirty="0" err="1" smtClean="0"/>
              <a:t>LoopCounter</a:t>
            </a:r>
            <a:r>
              <a:rPr lang="en-US" dirty="0" smtClean="0"/>
              <a:t> is less than </a:t>
            </a:r>
            <a:r>
              <a:rPr lang="en-US" dirty="0" err="1" smtClean="0"/>
              <a:t>resultsCount</a:t>
            </a:r>
            <a:endParaRPr lang="en-US" dirty="0" smtClean="0"/>
          </a:p>
          <a:p>
            <a:pPr lvl="1"/>
            <a:r>
              <a:rPr lang="en-US" dirty="0" err="1" smtClean="0"/>
              <a:t>resultsCount</a:t>
            </a:r>
            <a:r>
              <a:rPr lang="en-US" dirty="0" smtClean="0"/>
              <a:t> is how many items were retrieved via the web service call</a:t>
            </a:r>
          </a:p>
          <a:p>
            <a:r>
              <a:rPr lang="en-US" dirty="0" smtClean="0"/>
              <a:t>Add a Get item from Dictionary step</a:t>
            </a:r>
          </a:p>
          <a:p>
            <a:pPr lvl="1"/>
            <a:r>
              <a:rPr lang="en-US" dirty="0" smtClean="0"/>
              <a:t>d/results([%Variable: </a:t>
            </a:r>
            <a:r>
              <a:rPr lang="en-US" dirty="0" err="1" smtClean="0"/>
              <a:t>LoopCounter</a:t>
            </a:r>
            <a:r>
              <a:rPr lang="en-US" dirty="0" smtClean="0"/>
              <a:t>%]) from </a:t>
            </a:r>
            <a:r>
              <a:rPr lang="en-US" dirty="0" err="1" smtClean="0"/>
              <a:t>JSONResults</a:t>
            </a:r>
            <a:r>
              <a:rPr lang="en-US" dirty="0" smtClean="0"/>
              <a:t> dictionary</a:t>
            </a:r>
          </a:p>
          <a:p>
            <a:pPr lvl="1"/>
            <a:r>
              <a:rPr lang="en-US" dirty="0" smtClean="0"/>
              <a:t>Output to new Dictionary variable called </a:t>
            </a:r>
            <a:r>
              <a:rPr lang="en-US" dirty="0" err="1" smtClean="0"/>
              <a:t>ResultItem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/>
          <a:srcRect b="4731"/>
          <a:stretch/>
        </p:blipFill>
        <p:spPr>
          <a:xfrm>
            <a:off x="710717" y="3294935"/>
            <a:ext cx="7134225" cy="111614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4"/>
          <a:srcRect l="4489"/>
          <a:stretch/>
        </p:blipFill>
        <p:spPr>
          <a:xfrm>
            <a:off x="6673174" y="358112"/>
            <a:ext cx="1701226" cy="1419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025533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A37C95-3A7F-4C90-9D28-0B573484ACDD}" type="slidenum">
              <a:rPr lang="en-US" smtClean="0"/>
              <a:pPr/>
              <a:t>49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6. Complete loop </a:t>
            </a:r>
            <a:endParaRPr lang="en-US" dirty="0"/>
          </a:p>
        </p:txBody>
      </p:sp>
      <p:sp>
        <p:nvSpPr>
          <p:cNvPr id="6" name="Text Placeholder 2"/>
          <p:cNvSpPr>
            <a:spLocks noGrp="1"/>
          </p:cNvSpPr>
          <p:nvPr>
            <p:ph sz="quarter" idx="14"/>
          </p:nvPr>
        </p:nvSpPr>
        <p:spPr>
          <a:xfrm>
            <a:off x="390525" y="1067725"/>
            <a:ext cx="8357616" cy="1064907"/>
          </a:xfrm>
        </p:spPr>
        <p:txBody>
          <a:bodyPr/>
          <a:lstStyle/>
          <a:p>
            <a:r>
              <a:rPr lang="en-US" dirty="0" smtClean="0"/>
              <a:t>Add get Item from Dictionary action – remember to use *internal* column name</a:t>
            </a:r>
          </a:p>
          <a:p>
            <a:r>
              <a:rPr lang="en-US" dirty="0" smtClean="0"/>
              <a:t>Calculate the </a:t>
            </a:r>
            <a:r>
              <a:rPr lang="en-US" dirty="0" err="1" smtClean="0"/>
              <a:t>LoopCounter</a:t>
            </a:r>
            <a:r>
              <a:rPr lang="en-US" dirty="0" smtClean="0"/>
              <a:t> + 1 to increment the counter</a:t>
            </a:r>
          </a:p>
          <a:p>
            <a:r>
              <a:rPr lang="en-US" dirty="0" smtClean="0"/>
              <a:t>Assign the Loop counter it’s new value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/>
          <a:srcRect l="1231" t="1947"/>
          <a:stretch/>
        </p:blipFill>
        <p:spPr>
          <a:xfrm>
            <a:off x="933854" y="2570099"/>
            <a:ext cx="6556443" cy="21610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484919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A37C95-3A7F-4C90-9D28-0B573484ACDD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System Requirements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4"/>
          </p:nvPr>
        </p:nvSpPr>
        <p:spPr>
          <a:xfrm>
            <a:off x="390525" y="1068388"/>
            <a:ext cx="8358188" cy="1932837"/>
          </a:xfrm>
        </p:spPr>
        <p:txBody>
          <a:bodyPr/>
          <a:lstStyle/>
          <a:p>
            <a:r>
              <a:rPr lang="en-US" dirty="0" smtClean="0"/>
              <a:t>SP2013 On-Premises or O365</a:t>
            </a:r>
          </a:p>
          <a:p>
            <a:pPr lvl="1"/>
            <a:r>
              <a:rPr lang="en-US" dirty="0" smtClean="0"/>
              <a:t>My demo is all O365</a:t>
            </a:r>
          </a:p>
          <a:p>
            <a:r>
              <a:rPr lang="en-US" dirty="0" smtClean="0"/>
              <a:t>Site Collection Owner rights (helpful)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A passion to live, laugh, and learn</a:t>
            </a:r>
          </a:p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77472" y="587071"/>
            <a:ext cx="2524125" cy="3333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279339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470807" y="944113"/>
            <a:ext cx="8183720" cy="444737"/>
          </a:xfrm>
        </p:spPr>
        <p:txBody>
          <a:bodyPr/>
          <a:lstStyle/>
          <a:p>
            <a:r>
              <a:rPr lang="en-US" dirty="0" smtClean="0"/>
              <a:t>In Closing…..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294967295"/>
          </p:nvPr>
        </p:nvSpPr>
        <p:spPr>
          <a:xfrm>
            <a:off x="7010400" y="4960938"/>
            <a:ext cx="2133600" cy="147637"/>
          </a:xfrm>
        </p:spPr>
        <p:txBody>
          <a:bodyPr/>
          <a:lstStyle/>
          <a:p>
            <a:fld id="{4CA37C95-3A7F-4C90-9D28-0B573484ACDD}" type="slidenum">
              <a:rPr lang="en-US" smtClean="0"/>
              <a:pPr/>
              <a:t>50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9510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4"/>
          </p:nvPr>
        </p:nvSpPr>
        <p:spPr>
          <a:xfrm>
            <a:off x="390525" y="1068388"/>
            <a:ext cx="8358188" cy="1440394"/>
          </a:xfrm>
        </p:spPr>
        <p:txBody>
          <a:bodyPr/>
          <a:lstStyle/>
          <a:p>
            <a:r>
              <a:rPr lang="en-US" dirty="0" smtClean="0"/>
              <a:t>Intake processes can be fun, if that’s your thing…</a:t>
            </a:r>
          </a:p>
          <a:p>
            <a:r>
              <a:rPr lang="en-US" dirty="0" smtClean="0"/>
              <a:t>Loops are awesome, check them out..</a:t>
            </a:r>
          </a:p>
          <a:p>
            <a:r>
              <a:rPr lang="en-US" dirty="0" smtClean="0"/>
              <a:t>You might need to dabble in some JavaScript here and there..</a:t>
            </a:r>
          </a:p>
          <a:p>
            <a:r>
              <a:rPr lang="en-US" dirty="0" smtClean="0"/>
              <a:t>Remember to tip your waiter</a:t>
            </a:r>
          </a:p>
        </p:txBody>
      </p:sp>
    </p:spTree>
    <p:extLst>
      <p:ext uri="{BB962C8B-B14F-4D97-AF65-F5344CB8AC3E}">
        <p14:creationId xmlns:p14="http://schemas.microsoft.com/office/powerpoint/2010/main" val="176209504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A37C95-3A7F-4C90-9D28-0B573484ACDD}" type="slidenum">
              <a:rPr lang="en-US" smtClean="0"/>
              <a:pPr/>
              <a:t>52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Resources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4"/>
          </p:nvPr>
        </p:nvSpPr>
        <p:spPr>
          <a:xfrm>
            <a:off x="390525" y="1068388"/>
            <a:ext cx="8358188" cy="2788456"/>
          </a:xfrm>
        </p:spPr>
        <p:txBody>
          <a:bodyPr/>
          <a:lstStyle/>
          <a:p>
            <a:r>
              <a:rPr lang="en-US" dirty="0" smtClean="0"/>
              <a:t>GitHub – Awesome Source Code!!</a:t>
            </a:r>
            <a:r>
              <a:rPr lang="en-US" dirty="0"/>
              <a:t/>
            </a:r>
            <a:br>
              <a:rPr lang="en-US" dirty="0"/>
            </a:br>
            <a:r>
              <a:rPr lang="en-US" dirty="0">
                <a:hlinkClick r:id="rId3"/>
              </a:rPr>
              <a:t>https://</a:t>
            </a:r>
            <a:r>
              <a:rPr lang="en-US" dirty="0" smtClean="0">
                <a:hlinkClick r:id="rId3"/>
              </a:rPr>
              <a:t>github.com/JaredMatfess/SPSBoston2015</a:t>
            </a:r>
            <a:endParaRPr lang="en-US" dirty="0" smtClean="0"/>
          </a:p>
          <a:p>
            <a:r>
              <a:rPr lang="en-US" dirty="0">
                <a:hlinkClick r:id="rId4"/>
              </a:rPr>
              <a:t>SharePoint REST </a:t>
            </a:r>
            <a:r>
              <a:rPr lang="en-US" dirty="0" smtClean="0">
                <a:hlinkClick r:id="rId4"/>
              </a:rPr>
              <a:t>Endpoints</a:t>
            </a:r>
            <a:endParaRPr lang="en-US" dirty="0"/>
          </a:p>
          <a:p>
            <a:r>
              <a:rPr lang="en-US" dirty="0" smtClean="0">
                <a:hlinkClick r:id="rId5"/>
              </a:rPr>
              <a:t>Great </a:t>
            </a:r>
            <a:r>
              <a:rPr lang="en-US" dirty="0">
                <a:hlinkClick r:id="rId5"/>
              </a:rPr>
              <a:t>multi-part series on REST </a:t>
            </a:r>
            <a:endParaRPr lang="en-US" dirty="0" smtClean="0"/>
          </a:p>
          <a:p>
            <a:r>
              <a:rPr lang="en-US" dirty="0" smtClean="0">
                <a:hlinkClick r:id="rId6"/>
              </a:rPr>
              <a:t>Client-side rendering (</a:t>
            </a:r>
            <a:r>
              <a:rPr lang="en-US" dirty="0" err="1" smtClean="0">
                <a:hlinkClick r:id="rId6"/>
              </a:rPr>
              <a:t>JSLink</a:t>
            </a:r>
            <a:r>
              <a:rPr lang="en-US" dirty="0" smtClean="0">
                <a:hlinkClick r:id="rId6"/>
              </a:rPr>
              <a:t>) code </a:t>
            </a:r>
            <a:r>
              <a:rPr lang="en-US" dirty="0" smtClean="0">
                <a:hlinkClick r:id="rId6"/>
              </a:rPr>
              <a:t>samples</a:t>
            </a:r>
            <a:endParaRPr lang="en-US" dirty="0" smtClean="0"/>
          </a:p>
          <a:p>
            <a:r>
              <a:rPr lang="en-US" dirty="0" smtClean="0">
                <a:hlinkClick r:id="rId7"/>
              </a:rPr>
              <a:t>Changing </a:t>
            </a:r>
            <a:r>
              <a:rPr lang="en-US" dirty="0" err="1" smtClean="0">
                <a:hlinkClick r:id="rId7"/>
              </a:rPr>
              <a:t>Masterpage</a:t>
            </a:r>
            <a:r>
              <a:rPr lang="en-US" dirty="0" smtClean="0">
                <a:hlinkClick r:id="rId7"/>
              </a:rPr>
              <a:t> via SPD Workflow</a:t>
            </a:r>
            <a:endParaRPr lang="en-US" dirty="0" smtClean="0"/>
          </a:p>
          <a:p>
            <a:r>
              <a:rPr lang="en-US" dirty="0" smtClean="0">
                <a:hlinkClick r:id="rId8"/>
              </a:rPr>
              <a:t>Creating subsites via SPD Workflow (REST)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213787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294967295"/>
          </p:nvPr>
        </p:nvSpPr>
        <p:spPr>
          <a:xfrm>
            <a:off x="7010400" y="4960938"/>
            <a:ext cx="2133600" cy="147637"/>
          </a:xfrm>
        </p:spPr>
        <p:txBody>
          <a:bodyPr/>
          <a:lstStyle/>
          <a:p>
            <a:fld id="{4CA37C95-3A7F-4C90-9D28-0B573484ACDD}" type="slidenum">
              <a:rPr lang="en-US" smtClean="0"/>
              <a:pPr/>
              <a:t>53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9657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A37C95-3A7F-4C90-9D28-0B573484ACDD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InfoPath is still alive…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4"/>
          </p:nvPr>
        </p:nvSpPr>
        <p:spPr>
          <a:xfrm>
            <a:off x="390525" y="1068388"/>
            <a:ext cx="8358188" cy="1064907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InfoPath will still be supported in SharePoint 2016</a:t>
            </a:r>
          </a:p>
          <a:p>
            <a:r>
              <a:rPr lang="en-US" dirty="0" smtClean="0"/>
              <a:t>End-of-Life = 2023</a:t>
            </a:r>
          </a:p>
          <a:p>
            <a:r>
              <a:rPr lang="en-US" dirty="0" smtClean="0"/>
              <a:t>Besides 3</a:t>
            </a:r>
            <a:r>
              <a:rPr lang="en-US" baseline="30000" dirty="0" smtClean="0"/>
              <a:t>rd</a:t>
            </a:r>
            <a:r>
              <a:rPr lang="en-US" dirty="0" smtClean="0"/>
              <a:t> party – there currently is no replacement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390525" y="4340781"/>
            <a:ext cx="836933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http://blogs.office.com/2014/01/31/update-on-infopath-and-sharepoint-forms/</a:t>
            </a:r>
          </a:p>
        </p:txBody>
      </p:sp>
      <p:pic>
        <p:nvPicPr>
          <p:cNvPr id="3074" name="Picture 2" descr="http://www.creaturesinmyhead.com/catalog/artwork-3d/2006/toy_custom-blockdeada3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9568"/>
          <a:stretch/>
        </p:blipFill>
        <p:spPr bwMode="auto">
          <a:xfrm>
            <a:off x="3710098" y="2525137"/>
            <a:ext cx="1719042" cy="16029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08597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A37C95-3A7F-4C90-9D28-0B573484ACDD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Citizen Developer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4"/>
          </p:nvPr>
        </p:nvSpPr>
        <p:spPr>
          <a:xfrm>
            <a:off x="390525" y="1068388"/>
            <a:ext cx="8358188" cy="3022366"/>
          </a:xfrm>
        </p:spPr>
        <p:txBody>
          <a:bodyPr/>
          <a:lstStyle/>
          <a:p>
            <a:r>
              <a:rPr lang="en-US" dirty="0" smtClean="0"/>
              <a:t>Microsoft entrusts Power Users with the ability to make rich customizations</a:t>
            </a:r>
          </a:p>
          <a:p>
            <a:pPr lvl="1"/>
            <a:r>
              <a:rPr lang="en-US" dirty="0" smtClean="0"/>
              <a:t>Search Display Templates</a:t>
            </a:r>
          </a:p>
          <a:p>
            <a:pPr lvl="1"/>
            <a:r>
              <a:rPr lang="en-US" dirty="0" smtClean="0"/>
              <a:t>SharePoint Workflows (2013 include web service calls)</a:t>
            </a:r>
          </a:p>
          <a:p>
            <a:pPr lvl="1"/>
            <a:r>
              <a:rPr lang="en-US" dirty="0" smtClean="0"/>
              <a:t>HTML / JavaScript</a:t>
            </a:r>
          </a:p>
          <a:p>
            <a:pPr lvl="1"/>
            <a:r>
              <a:rPr lang="en-US" dirty="0" err="1" smtClean="0"/>
              <a:t>PowerApps</a:t>
            </a:r>
            <a:r>
              <a:rPr lang="en-US" dirty="0" smtClean="0"/>
              <a:t> &amp; Microsoft Flow</a:t>
            </a:r>
          </a:p>
          <a:p>
            <a:pPr lvl="1"/>
            <a:r>
              <a:rPr lang="en-US" dirty="0" smtClean="0"/>
              <a:t>3</a:t>
            </a:r>
            <a:r>
              <a:rPr lang="en-US" baseline="30000" dirty="0" smtClean="0"/>
              <a:t>rd</a:t>
            </a:r>
            <a:r>
              <a:rPr lang="en-US" dirty="0" smtClean="0"/>
              <a:t> party products – </a:t>
            </a:r>
            <a:r>
              <a:rPr lang="en-US" dirty="0" err="1" smtClean="0"/>
              <a:t>Nintex</a:t>
            </a:r>
            <a:r>
              <a:rPr lang="en-US" dirty="0" smtClean="0"/>
              <a:t>, K2, etc.</a:t>
            </a:r>
          </a:p>
          <a:p>
            <a:pPr lvl="1"/>
            <a:endParaRPr lang="en-US" dirty="0"/>
          </a:p>
          <a:p>
            <a:pPr marL="173033" lvl="1" indent="0">
              <a:buNone/>
            </a:pPr>
            <a:endParaRPr lang="en-US" dirty="0" smtClean="0"/>
          </a:p>
          <a:p>
            <a:pPr marL="173033" lvl="1" indent="0">
              <a:buNone/>
            </a:pPr>
            <a:r>
              <a:rPr lang="en-US" dirty="0" smtClean="0"/>
              <a:t>Reference Marc Anderson post:</a:t>
            </a:r>
          </a:p>
          <a:p>
            <a:pPr marL="173033" lvl="1" indent="0">
              <a:buNone/>
            </a:pPr>
            <a:r>
              <a:rPr lang="en-US" dirty="0">
                <a:hlinkClick r:id="rId4"/>
              </a:rPr>
              <a:t>http://sympmarc.com/2016/03/07/are-we-on-the-cusp-of-a-citizen-developer-revolution</a:t>
            </a:r>
            <a:r>
              <a:rPr lang="en-US" dirty="0" smtClean="0">
                <a:hlinkClick r:id="rId4"/>
              </a:rPr>
              <a:t>/</a:t>
            </a:r>
            <a:endParaRPr lang="en-US" dirty="0" smtClean="0"/>
          </a:p>
          <a:p>
            <a:pPr marL="173033" lvl="1" indent="0">
              <a:buNone/>
            </a:pP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11640" y="2707885"/>
            <a:ext cx="1196450" cy="11964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061540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Power User Focus Areas (My opinion)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4"/>
          </p:nvPr>
        </p:nvSpPr>
        <p:spPr>
          <a:xfrm>
            <a:off x="390525" y="1067991"/>
            <a:ext cx="8420100" cy="1440394"/>
          </a:xfrm>
        </p:spPr>
        <p:txBody>
          <a:bodyPr/>
          <a:lstStyle/>
          <a:p>
            <a:r>
              <a:rPr lang="en-US" dirty="0" smtClean="0"/>
              <a:t>HTML</a:t>
            </a:r>
          </a:p>
          <a:p>
            <a:r>
              <a:rPr lang="en-US" dirty="0" smtClean="0"/>
              <a:t>JavaScript</a:t>
            </a:r>
          </a:p>
          <a:p>
            <a:r>
              <a:rPr lang="en-US" dirty="0" smtClean="0"/>
              <a:t>Search-based solutions (Display Templates)</a:t>
            </a:r>
          </a:p>
          <a:p>
            <a:r>
              <a:rPr lang="en-US" dirty="0" smtClean="0"/>
              <a:t>SharePoint REST endpoints</a:t>
            </a:r>
            <a:endParaRPr lang="en-US" dirty="0"/>
          </a:p>
        </p:txBody>
      </p:sp>
      <p:pic>
        <p:nvPicPr>
          <p:cNvPr id="2050" name="Picture 2" descr="https://scontent.fbos1-1.fna.fbcdn.net/v/t1.0-9/394238_162753017160404_346968145_n.jpg?oh=ff77de0d10f9acf9630fb9ea61319fa3&amp;oe=57FBBA68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555" t="21170" r="11111" b="22830"/>
          <a:stretch/>
        </p:blipFill>
        <p:spPr bwMode="auto">
          <a:xfrm>
            <a:off x="6065520" y="1067991"/>
            <a:ext cx="2203269" cy="26822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82169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470807" y="499376"/>
            <a:ext cx="8183720" cy="889474"/>
          </a:xfrm>
        </p:spPr>
        <p:txBody>
          <a:bodyPr/>
          <a:lstStyle/>
          <a:p>
            <a:r>
              <a:rPr lang="en-US" dirty="0" smtClean="0"/>
              <a:t>Software Development Lifecycle &amp;</a:t>
            </a:r>
            <a:br>
              <a:rPr lang="en-US" dirty="0" smtClean="0"/>
            </a:br>
            <a:r>
              <a:rPr lang="en-US" dirty="0" smtClean="0"/>
              <a:t>SharePoint Business Solutions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43013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lalom_Generic_2015_v1">
  <a:themeElements>
    <a:clrScheme name="Slalom LYF 2015">
      <a:dk1>
        <a:srgbClr val="373737"/>
      </a:dk1>
      <a:lt1>
        <a:srgbClr val="FFFFFF"/>
      </a:lt1>
      <a:dk2>
        <a:srgbClr val="525252"/>
      </a:dk2>
      <a:lt2>
        <a:srgbClr val="EFE9E5"/>
      </a:lt2>
      <a:accent1>
        <a:srgbClr val="3A5072"/>
      </a:accent1>
      <a:accent2>
        <a:srgbClr val="0072C8"/>
      </a:accent2>
      <a:accent3>
        <a:srgbClr val="F1663A"/>
      </a:accent3>
      <a:accent4>
        <a:srgbClr val="C3B841"/>
      </a:accent4>
      <a:accent5>
        <a:srgbClr val="60ACB2"/>
      </a:accent5>
      <a:accent6>
        <a:srgbClr val="BA4480"/>
      </a:accent6>
      <a:hlink>
        <a:srgbClr val="0072C8"/>
      </a:hlink>
      <a:folHlink>
        <a:srgbClr val="F1663A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72C8"/>
        </a:solidFill>
        <a:ln>
          <a:noFill/>
        </a:ln>
      </a:spPr>
      <a:bodyPr lIns="0" tIns="0" rIns="0" bIns="137160" rtlCol="0" anchor="ctr" anchorCtr="0"/>
      <a:lstStyle>
        <a:defPPr algn="ctr">
          <a:defRPr sz="2400" dirty="0" smtClean="0">
            <a:gradFill>
              <a:gsLst>
                <a:gs pos="0">
                  <a:schemeClr val="bg1"/>
                </a:gs>
                <a:gs pos="98000">
                  <a:schemeClr val="bg1"/>
                </a:gs>
              </a:gsLst>
              <a:lin ang="5400000" scaled="0"/>
            </a:gradFill>
            <a:ea typeface="Segoe UI Black" panose="020B0A02040204020203" pitchFamily="34" charset="0"/>
            <a:cs typeface="Segoe UI Black" panose="020B0A02040204020203" pitchFamily="34" charset="0"/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rtlCol="0">
        <a:spAutoFit/>
      </a:bodyPr>
      <a:lstStyle>
        <a:defPPr>
          <a:lnSpc>
            <a:spcPct val="90000"/>
          </a:lnSpc>
          <a:spcBef>
            <a:spcPts val="1200"/>
          </a:spcBef>
          <a:buClr>
            <a:srgbClr val="CC0000"/>
          </a:buClr>
          <a:buSzPct val="110000"/>
          <a:defRPr sz="1600" dirty="0" smtClean="0">
            <a:gradFill>
              <a:gsLst>
                <a:gs pos="0">
                  <a:schemeClr val="tx1"/>
                </a:gs>
                <a:gs pos="98000">
                  <a:schemeClr val="tx1"/>
                </a:gs>
              </a:gsLst>
              <a:lin ang="5400000" scaled="0"/>
            </a:gradFill>
            <a:latin typeface="Arial" panose="020B0604020202020204" pitchFamily="34" charset="0"/>
            <a:cs typeface="Arial" panose="020B0604020202020204" pitchFamily="34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Slalom-Generic-2015-Template_1" id="{66BD3F90-58E5-49A1-9BE9-9379AFC78FDB}" vid="{78E94516-7148-4787-A049-E4997F34630A}"/>
    </a:ext>
  </a:extLst>
</a:theme>
</file>

<file path=ppt/theme/theme2.xml><?xml version="1.0" encoding="utf-8"?>
<a:theme xmlns:a="http://schemas.openxmlformats.org/drawingml/2006/main" name="Slalom Informatica PPT Template 16x9">
  <a:themeElements>
    <a:clrScheme name="Slalom Theme">
      <a:dk1>
        <a:srgbClr val="373737"/>
      </a:dk1>
      <a:lt1>
        <a:srgbClr val="FFFFFF"/>
      </a:lt1>
      <a:dk2>
        <a:srgbClr val="525252"/>
      </a:dk2>
      <a:lt2>
        <a:srgbClr val="EFE9E5"/>
      </a:lt2>
      <a:accent1>
        <a:srgbClr val="1E4164"/>
      </a:accent1>
      <a:accent2>
        <a:srgbClr val="13B5EA"/>
      </a:accent2>
      <a:accent3>
        <a:srgbClr val="F3901D"/>
      </a:accent3>
      <a:accent4>
        <a:srgbClr val="8DC63F"/>
      </a:accent4>
      <a:accent5>
        <a:srgbClr val="838383"/>
      </a:accent5>
      <a:accent6>
        <a:srgbClr val="C41188"/>
      </a:accent6>
      <a:hlink>
        <a:srgbClr val="0E87AF"/>
      </a:hlink>
      <a:folHlink>
        <a:srgbClr val="0E87AF"/>
      </a:folHlink>
    </a:clrScheme>
    <a:fontScheme name="Segoe UI">
      <a:majorFont>
        <a:latin typeface="Segoe UI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234EA2"/>
        </a:solidFill>
        <a:ln w="6350">
          <a:noFill/>
        </a:ln>
        <a:scene3d>
          <a:camera prst="orthographicFront"/>
          <a:lightRig rig="threePt" dir="t"/>
        </a:scene3d>
        <a:sp3d prstMaterial="matte">
          <a:contourClr>
            <a:schemeClr val="bg1">
              <a:lumMod val="85000"/>
            </a:schemeClr>
          </a:contourClr>
        </a:sp3d>
      </a:spPr>
      <a:bodyPr rot="0" spcFirstLastPara="0" vertOverflow="overflow" horzOverflow="overflow" vert="horz" wrap="square" lIns="164592" tIns="137160" rIns="137160" bIns="91440" numCol="1" spcCol="0" rtlCol="0" fromWordArt="0" anchor="t" anchorCtr="0" forceAA="0" compatLnSpc="1">
        <a:prstTxWarp prst="textNoShape">
          <a:avLst/>
        </a:prstTxWarp>
        <a:noAutofit/>
      </a:bodyPr>
      <a:lstStyle>
        <a:defPPr>
          <a:spcBef>
            <a:spcPts val="600"/>
          </a:spcBef>
          <a:defRPr sz="1200" dirty="0" err="1">
            <a:gradFill>
              <a:gsLst>
                <a:gs pos="42083">
                  <a:schemeClr val="bg1"/>
                </a:gs>
                <a:gs pos="85000">
                  <a:schemeClr val="bg1"/>
                </a:gs>
              </a:gsLst>
              <a:lin ang="5400000" scaled="0"/>
            </a:gradFill>
            <a:latin typeface="Segoe UI" panose="020B0502040204020203" pitchFamily="34" charset="0"/>
            <a:cs typeface="Segoe UI" panose="020B0502040204020203" pitchFamily="34" charset="0"/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none" rtlCol="0">
        <a:spAutoFit/>
      </a:bodyPr>
      <a:lstStyle>
        <a:defPPr>
          <a:lnSpc>
            <a:spcPct val="90000"/>
          </a:lnSpc>
          <a:spcBef>
            <a:spcPts val="1200"/>
          </a:spcBef>
          <a:buClr>
            <a:srgbClr val="CC0000"/>
          </a:buClr>
          <a:buSzPct val="110000"/>
          <a:defRPr sz="1600" dirty="0" err="1" smtClean="0">
            <a:gradFill>
              <a:gsLst>
                <a:gs pos="0">
                  <a:schemeClr val="tx1"/>
                </a:gs>
                <a:gs pos="98000">
                  <a:schemeClr val="tx1"/>
                </a:gs>
              </a:gsLst>
              <a:lin ang="5400000" scaled="0"/>
            </a:gradFill>
            <a:latin typeface="Segoe UI" panose="020B0502040204020203" pitchFamily="34" charset="0"/>
            <a:cs typeface="Segoe UI" panose="020B0502040204020203" pitchFamily="34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Co-branded Salesforce template" id="{7908EF0B-B0F7-4D3A-BF3A-B76B02725E33}" vid="{B8052436-3084-45E6-8F38-195E5A1E4B13}"/>
    </a:ext>
  </a:extLst>
</a:theme>
</file>

<file path=ppt/theme/theme3.xml><?xml version="1.0" encoding="utf-8"?>
<a:theme xmlns:a="http://schemas.openxmlformats.org/drawingml/2006/main" name="Slalom-Intranet-UX-PC-v1 ">
  <a:themeElements>
    <a:clrScheme name="Slalom LYF 2015">
      <a:dk1>
        <a:srgbClr val="373737"/>
      </a:dk1>
      <a:lt1>
        <a:srgbClr val="FFFFFF"/>
      </a:lt1>
      <a:dk2>
        <a:srgbClr val="525252"/>
      </a:dk2>
      <a:lt2>
        <a:srgbClr val="EFE9E5"/>
      </a:lt2>
      <a:accent1>
        <a:srgbClr val="3A5072"/>
      </a:accent1>
      <a:accent2>
        <a:srgbClr val="0072C8"/>
      </a:accent2>
      <a:accent3>
        <a:srgbClr val="F1663A"/>
      </a:accent3>
      <a:accent4>
        <a:srgbClr val="C3B841"/>
      </a:accent4>
      <a:accent5>
        <a:srgbClr val="60ACB2"/>
      </a:accent5>
      <a:accent6>
        <a:srgbClr val="BA4480"/>
      </a:accent6>
      <a:hlink>
        <a:srgbClr val="0072C8"/>
      </a:hlink>
      <a:folHlink>
        <a:srgbClr val="F1663A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72C8"/>
        </a:solidFill>
        <a:ln>
          <a:noFill/>
        </a:ln>
      </a:spPr>
      <a:bodyPr lIns="0" tIns="0" rIns="0" bIns="137160" rtlCol="0" anchor="ctr" anchorCtr="0"/>
      <a:lstStyle>
        <a:defPPr algn="ctr">
          <a:defRPr sz="2400" dirty="0" smtClean="0">
            <a:gradFill>
              <a:gsLst>
                <a:gs pos="0">
                  <a:schemeClr val="bg1"/>
                </a:gs>
                <a:gs pos="98000">
                  <a:schemeClr val="bg1"/>
                </a:gs>
              </a:gsLst>
              <a:lin ang="5400000" scaled="0"/>
            </a:gradFill>
            <a:ea typeface="Segoe UI Black" panose="020B0A02040204020203" pitchFamily="34" charset="0"/>
            <a:cs typeface="Segoe UI Black" panose="020B0A02040204020203" pitchFamily="34" charset="0"/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rtlCol="0">
        <a:spAutoFit/>
      </a:bodyPr>
      <a:lstStyle>
        <a:defPPr>
          <a:lnSpc>
            <a:spcPct val="90000"/>
          </a:lnSpc>
          <a:spcBef>
            <a:spcPts val="1200"/>
          </a:spcBef>
          <a:buClr>
            <a:srgbClr val="CC0000"/>
          </a:buClr>
          <a:buSzPct val="110000"/>
          <a:defRPr sz="1600" dirty="0" smtClean="0">
            <a:gradFill>
              <a:gsLst>
                <a:gs pos="0">
                  <a:schemeClr val="tx1"/>
                </a:gs>
                <a:gs pos="98000">
                  <a:schemeClr val="tx1"/>
                </a:gs>
              </a:gsLst>
              <a:lin ang="5400000" scaled="0"/>
            </a:gradFill>
            <a:latin typeface="Arial" panose="020B0604020202020204" pitchFamily="34" charset="0"/>
            <a:cs typeface="Arial" panose="020B0604020202020204" pitchFamily="34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Slalom-Generic Sales-Template 2015" id="{431F89A8-6B6C-4651-97D6-12E34F84533A}" vid="{6AE5FF46-5504-47E9-8783-ACEF368556F1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Slalom LYF 2015">
    <a:dk1>
      <a:srgbClr val="373737"/>
    </a:dk1>
    <a:lt1>
      <a:srgbClr val="FFFFFF"/>
    </a:lt1>
    <a:dk2>
      <a:srgbClr val="525252"/>
    </a:dk2>
    <a:lt2>
      <a:srgbClr val="EFE9E5"/>
    </a:lt2>
    <a:accent1>
      <a:srgbClr val="3A5072"/>
    </a:accent1>
    <a:accent2>
      <a:srgbClr val="0072C8"/>
    </a:accent2>
    <a:accent3>
      <a:srgbClr val="F1663A"/>
    </a:accent3>
    <a:accent4>
      <a:srgbClr val="C3B841"/>
    </a:accent4>
    <a:accent5>
      <a:srgbClr val="60ACB2"/>
    </a:accent5>
    <a:accent6>
      <a:srgbClr val="BA4480"/>
    </a:accent6>
    <a:hlink>
      <a:srgbClr val="0072C8"/>
    </a:hlink>
    <a:folHlink>
      <a:srgbClr val="F1663A"/>
    </a:folHlink>
  </a:clrScheme>
</a:themeOverride>
</file>

<file path=ppt/theme/themeOverride10.xml><?xml version="1.0" encoding="utf-8"?>
<a:themeOverride xmlns:a="http://schemas.openxmlformats.org/drawingml/2006/main">
  <a:clrScheme name="Slalom LYF 2015">
    <a:dk1>
      <a:srgbClr val="373737"/>
    </a:dk1>
    <a:lt1>
      <a:srgbClr val="FFFFFF"/>
    </a:lt1>
    <a:dk2>
      <a:srgbClr val="525252"/>
    </a:dk2>
    <a:lt2>
      <a:srgbClr val="EFE9E5"/>
    </a:lt2>
    <a:accent1>
      <a:srgbClr val="3A5072"/>
    </a:accent1>
    <a:accent2>
      <a:srgbClr val="0072C8"/>
    </a:accent2>
    <a:accent3>
      <a:srgbClr val="F1663A"/>
    </a:accent3>
    <a:accent4>
      <a:srgbClr val="C3B841"/>
    </a:accent4>
    <a:accent5>
      <a:srgbClr val="60ACB2"/>
    </a:accent5>
    <a:accent6>
      <a:srgbClr val="BA4480"/>
    </a:accent6>
    <a:hlink>
      <a:srgbClr val="0072C8"/>
    </a:hlink>
    <a:folHlink>
      <a:srgbClr val="F1663A"/>
    </a:folHlink>
  </a:clrScheme>
</a:themeOverride>
</file>

<file path=ppt/theme/themeOverride11.xml><?xml version="1.0" encoding="utf-8"?>
<a:themeOverride xmlns:a="http://schemas.openxmlformats.org/drawingml/2006/main">
  <a:clrScheme name="Slalom LYF 2015">
    <a:dk1>
      <a:srgbClr val="373737"/>
    </a:dk1>
    <a:lt1>
      <a:srgbClr val="FFFFFF"/>
    </a:lt1>
    <a:dk2>
      <a:srgbClr val="525252"/>
    </a:dk2>
    <a:lt2>
      <a:srgbClr val="EFE9E5"/>
    </a:lt2>
    <a:accent1>
      <a:srgbClr val="3A5072"/>
    </a:accent1>
    <a:accent2>
      <a:srgbClr val="0072C8"/>
    </a:accent2>
    <a:accent3>
      <a:srgbClr val="F1663A"/>
    </a:accent3>
    <a:accent4>
      <a:srgbClr val="C3B841"/>
    </a:accent4>
    <a:accent5>
      <a:srgbClr val="60ACB2"/>
    </a:accent5>
    <a:accent6>
      <a:srgbClr val="BA4480"/>
    </a:accent6>
    <a:hlink>
      <a:srgbClr val="0072C8"/>
    </a:hlink>
    <a:folHlink>
      <a:srgbClr val="F1663A"/>
    </a:folHlink>
  </a:clrScheme>
</a:themeOverride>
</file>

<file path=ppt/theme/themeOverride12.xml><?xml version="1.0" encoding="utf-8"?>
<a:themeOverride xmlns:a="http://schemas.openxmlformats.org/drawingml/2006/main">
  <a:clrScheme name="Slalom LYF 2015">
    <a:dk1>
      <a:srgbClr val="373737"/>
    </a:dk1>
    <a:lt1>
      <a:srgbClr val="FFFFFF"/>
    </a:lt1>
    <a:dk2>
      <a:srgbClr val="525252"/>
    </a:dk2>
    <a:lt2>
      <a:srgbClr val="EFE9E5"/>
    </a:lt2>
    <a:accent1>
      <a:srgbClr val="3A5072"/>
    </a:accent1>
    <a:accent2>
      <a:srgbClr val="0072C8"/>
    </a:accent2>
    <a:accent3>
      <a:srgbClr val="F1663A"/>
    </a:accent3>
    <a:accent4>
      <a:srgbClr val="C3B841"/>
    </a:accent4>
    <a:accent5>
      <a:srgbClr val="60ACB2"/>
    </a:accent5>
    <a:accent6>
      <a:srgbClr val="BA4480"/>
    </a:accent6>
    <a:hlink>
      <a:srgbClr val="0072C8"/>
    </a:hlink>
    <a:folHlink>
      <a:srgbClr val="F1663A"/>
    </a:folHlink>
  </a:clrScheme>
</a:themeOverride>
</file>

<file path=ppt/theme/themeOverride13.xml><?xml version="1.0" encoding="utf-8"?>
<a:themeOverride xmlns:a="http://schemas.openxmlformats.org/drawingml/2006/main">
  <a:clrScheme name="Slalom LYF 2015">
    <a:dk1>
      <a:srgbClr val="373737"/>
    </a:dk1>
    <a:lt1>
      <a:srgbClr val="FFFFFF"/>
    </a:lt1>
    <a:dk2>
      <a:srgbClr val="525252"/>
    </a:dk2>
    <a:lt2>
      <a:srgbClr val="EFE9E5"/>
    </a:lt2>
    <a:accent1>
      <a:srgbClr val="3A5072"/>
    </a:accent1>
    <a:accent2>
      <a:srgbClr val="0072C8"/>
    </a:accent2>
    <a:accent3>
      <a:srgbClr val="F1663A"/>
    </a:accent3>
    <a:accent4>
      <a:srgbClr val="C3B841"/>
    </a:accent4>
    <a:accent5>
      <a:srgbClr val="60ACB2"/>
    </a:accent5>
    <a:accent6>
      <a:srgbClr val="BA4480"/>
    </a:accent6>
    <a:hlink>
      <a:srgbClr val="0072C8"/>
    </a:hlink>
    <a:folHlink>
      <a:srgbClr val="F1663A"/>
    </a:folHlink>
  </a:clrScheme>
</a:themeOverride>
</file>

<file path=ppt/theme/themeOverride14.xml><?xml version="1.0" encoding="utf-8"?>
<a:themeOverride xmlns:a="http://schemas.openxmlformats.org/drawingml/2006/main">
  <a:clrScheme name="Slalom LYF 2015">
    <a:dk1>
      <a:srgbClr val="373737"/>
    </a:dk1>
    <a:lt1>
      <a:srgbClr val="FFFFFF"/>
    </a:lt1>
    <a:dk2>
      <a:srgbClr val="525252"/>
    </a:dk2>
    <a:lt2>
      <a:srgbClr val="EFE9E5"/>
    </a:lt2>
    <a:accent1>
      <a:srgbClr val="3A5072"/>
    </a:accent1>
    <a:accent2>
      <a:srgbClr val="0072C8"/>
    </a:accent2>
    <a:accent3>
      <a:srgbClr val="F1663A"/>
    </a:accent3>
    <a:accent4>
      <a:srgbClr val="C3B841"/>
    </a:accent4>
    <a:accent5>
      <a:srgbClr val="60ACB2"/>
    </a:accent5>
    <a:accent6>
      <a:srgbClr val="BA4480"/>
    </a:accent6>
    <a:hlink>
      <a:srgbClr val="0072C8"/>
    </a:hlink>
    <a:folHlink>
      <a:srgbClr val="F1663A"/>
    </a:folHlink>
  </a:clrScheme>
</a:themeOverride>
</file>

<file path=ppt/theme/themeOverride15.xml><?xml version="1.0" encoding="utf-8"?>
<a:themeOverride xmlns:a="http://schemas.openxmlformats.org/drawingml/2006/main">
  <a:clrScheme name="Slalom LYF 2015">
    <a:dk1>
      <a:srgbClr val="373737"/>
    </a:dk1>
    <a:lt1>
      <a:srgbClr val="FFFFFF"/>
    </a:lt1>
    <a:dk2>
      <a:srgbClr val="525252"/>
    </a:dk2>
    <a:lt2>
      <a:srgbClr val="EFE9E5"/>
    </a:lt2>
    <a:accent1>
      <a:srgbClr val="3A5072"/>
    </a:accent1>
    <a:accent2>
      <a:srgbClr val="0072C8"/>
    </a:accent2>
    <a:accent3>
      <a:srgbClr val="F1663A"/>
    </a:accent3>
    <a:accent4>
      <a:srgbClr val="C3B841"/>
    </a:accent4>
    <a:accent5>
      <a:srgbClr val="60ACB2"/>
    </a:accent5>
    <a:accent6>
      <a:srgbClr val="BA4480"/>
    </a:accent6>
    <a:hlink>
      <a:srgbClr val="0072C8"/>
    </a:hlink>
    <a:folHlink>
      <a:srgbClr val="F1663A"/>
    </a:folHlink>
  </a:clrScheme>
</a:themeOverride>
</file>

<file path=ppt/theme/themeOverride16.xml><?xml version="1.0" encoding="utf-8"?>
<a:themeOverride xmlns:a="http://schemas.openxmlformats.org/drawingml/2006/main">
  <a:clrScheme name="Slalom LYF 2015">
    <a:dk1>
      <a:srgbClr val="373737"/>
    </a:dk1>
    <a:lt1>
      <a:srgbClr val="FFFFFF"/>
    </a:lt1>
    <a:dk2>
      <a:srgbClr val="525252"/>
    </a:dk2>
    <a:lt2>
      <a:srgbClr val="EFE9E5"/>
    </a:lt2>
    <a:accent1>
      <a:srgbClr val="3A5072"/>
    </a:accent1>
    <a:accent2>
      <a:srgbClr val="0072C8"/>
    </a:accent2>
    <a:accent3>
      <a:srgbClr val="F1663A"/>
    </a:accent3>
    <a:accent4>
      <a:srgbClr val="C3B841"/>
    </a:accent4>
    <a:accent5>
      <a:srgbClr val="60ACB2"/>
    </a:accent5>
    <a:accent6>
      <a:srgbClr val="BA4480"/>
    </a:accent6>
    <a:hlink>
      <a:srgbClr val="0072C8"/>
    </a:hlink>
    <a:folHlink>
      <a:srgbClr val="F1663A"/>
    </a:folHlink>
  </a:clrScheme>
</a:themeOverride>
</file>

<file path=ppt/theme/themeOverride17.xml><?xml version="1.0" encoding="utf-8"?>
<a:themeOverride xmlns:a="http://schemas.openxmlformats.org/drawingml/2006/main">
  <a:clrScheme name="Slalom LYF 2015">
    <a:dk1>
      <a:srgbClr val="373737"/>
    </a:dk1>
    <a:lt1>
      <a:srgbClr val="FFFFFF"/>
    </a:lt1>
    <a:dk2>
      <a:srgbClr val="525252"/>
    </a:dk2>
    <a:lt2>
      <a:srgbClr val="EFE9E5"/>
    </a:lt2>
    <a:accent1>
      <a:srgbClr val="3A5072"/>
    </a:accent1>
    <a:accent2>
      <a:srgbClr val="0072C8"/>
    </a:accent2>
    <a:accent3>
      <a:srgbClr val="F1663A"/>
    </a:accent3>
    <a:accent4>
      <a:srgbClr val="C3B841"/>
    </a:accent4>
    <a:accent5>
      <a:srgbClr val="60ACB2"/>
    </a:accent5>
    <a:accent6>
      <a:srgbClr val="BA4480"/>
    </a:accent6>
    <a:hlink>
      <a:srgbClr val="0072C8"/>
    </a:hlink>
    <a:folHlink>
      <a:srgbClr val="F1663A"/>
    </a:folHlink>
  </a:clrScheme>
</a:themeOverride>
</file>

<file path=ppt/theme/themeOverride18.xml><?xml version="1.0" encoding="utf-8"?>
<a:themeOverride xmlns:a="http://schemas.openxmlformats.org/drawingml/2006/main">
  <a:clrScheme name="Slalom LYF 2015">
    <a:dk1>
      <a:srgbClr val="373737"/>
    </a:dk1>
    <a:lt1>
      <a:srgbClr val="FFFFFF"/>
    </a:lt1>
    <a:dk2>
      <a:srgbClr val="525252"/>
    </a:dk2>
    <a:lt2>
      <a:srgbClr val="EFE9E5"/>
    </a:lt2>
    <a:accent1>
      <a:srgbClr val="3A5072"/>
    </a:accent1>
    <a:accent2>
      <a:srgbClr val="0072C8"/>
    </a:accent2>
    <a:accent3>
      <a:srgbClr val="F1663A"/>
    </a:accent3>
    <a:accent4>
      <a:srgbClr val="C3B841"/>
    </a:accent4>
    <a:accent5>
      <a:srgbClr val="60ACB2"/>
    </a:accent5>
    <a:accent6>
      <a:srgbClr val="BA4480"/>
    </a:accent6>
    <a:hlink>
      <a:srgbClr val="0072C8"/>
    </a:hlink>
    <a:folHlink>
      <a:srgbClr val="F1663A"/>
    </a:folHlink>
  </a:clrScheme>
</a:themeOverride>
</file>

<file path=ppt/theme/themeOverride19.xml><?xml version="1.0" encoding="utf-8"?>
<a:themeOverride xmlns:a="http://schemas.openxmlformats.org/drawingml/2006/main">
  <a:clrScheme name="Slalom LYF 2015">
    <a:dk1>
      <a:srgbClr val="373737"/>
    </a:dk1>
    <a:lt1>
      <a:srgbClr val="FFFFFF"/>
    </a:lt1>
    <a:dk2>
      <a:srgbClr val="525252"/>
    </a:dk2>
    <a:lt2>
      <a:srgbClr val="EFE9E5"/>
    </a:lt2>
    <a:accent1>
      <a:srgbClr val="3A5072"/>
    </a:accent1>
    <a:accent2>
      <a:srgbClr val="0072C8"/>
    </a:accent2>
    <a:accent3>
      <a:srgbClr val="F1663A"/>
    </a:accent3>
    <a:accent4>
      <a:srgbClr val="C3B841"/>
    </a:accent4>
    <a:accent5>
      <a:srgbClr val="60ACB2"/>
    </a:accent5>
    <a:accent6>
      <a:srgbClr val="BA4480"/>
    </a:accent6>
    <a:hlink>
      <a:srgbClr val="0072C8"/>
    </a:hlink>
    <a:folHlink>
      <a:srgbClr val="F1663A"/>
    </a:folHlink>
  </a:clrScheme>
</a:themeOverride>
</file>

<file path=ppt/theme/themeOverride2.xml><?xml version="1.0" encoding="utf-8"?>
<a:themeOverride xmlns:a="http://schemas.openxmlformats.org/drawingml/2006/main">
  <a:clrScheme name="Slalom LYF 2015">
    <a:dk1>
      <a:srgbClr val="373737"/>
    </a:dk1>
    <a:lt1>
      <a:srgbClr val="FFFFFF"/>
    </a:lt1>
    <a:dk2>
      <a:srgbClr val="525252"/>
    </a:dk2>
    <a:lt2>
      <a:srgbClr val="EFE9E5"/>
    </a:lt2>
    <a:accent1>
      <a:srgbClr val="3A5072"/>
    </a:accent1>
    <a:accent2>
      <a:srgbClr val="0072C8"/>
    </a:accent2>
    <a:accent3>
      <a:srgbClr val="F1663A"/>
    </a:accent3>
    <a:accent4>
      <a:srgbClr val="C3B841"/>
    </a:accent4>
    <a:accent5>
      <a:srgbClr val="60ACB2"/>
    </a:accent5>
    <a:accent6>
      <a:srgbClr val="BA4480"/>
    </a:accent6>
    <a:hlink>
      <a:srgbClr val="0072C8"/>
    </a:hlink>
    <a:folHlink>
      <a:srgbClr val="F1663A"/>
    </a:folHlink>
  </a:clrScheme>
</a:themeOverride>
</file>

<file path=ppt/theme/themeOverride20.xml><?xml version="1.0" encoding="utf-8"?>
<a:themeOverride xmlns:a="http://schemas.openxmlformats.org/drawingml/2006/main">
  <a:clrScheme name="Slalom LYF 2015">
    <a:dk1>
      <a:srgbClr val="373737"/>
    </a:dk1>
    <a:lt1>
      <a:srgbClr val="FFFFFF"/>
    </a:lt1>
    <a:dk2>
      <a:srgbClr val="525252"/>
    </a:dk2>
    <a:lt2>
      <a:srgbClr val="EFE9E5"/>
    </a:lt2>
    <a:accent1>
      <a:srgbClr val="3A5072"/>
    </a:accent1>
    <a:accent2>
      <a:srgbClr val="0072C8"/>
    </a:accent2>
    <a:accent3>
      <a:srgbClr val="F1663A"/>
    </a:accent3>
    <a:accent4>
      <a:srgbClr val="C3B841"/>
    </a:accent4>
    <a:accent5>
      <a:srgbClr val="60ACB2"/>
    </a:accent5>
    <a:accent6>
      <a:srgbClr val="BA4480"/>
    </a:accent6>
    <a:hlink>
      <a:srgbClr val="0072C8"/>
    </a:hlink>
    <a:folHlink>
      <a:srgbClr val="F1663A"/>
    </a:folHlink>
  </a:clrScheme>
</a:themeOverride>
</file>

<file path=ppt/theme/themeOverride21.xml><?xml version="1.0" encoding="utf-8"?>
<a:themeOverride xmlns:a="http://schemas.openxmlformats.org/drawingml/2006/main">
  <a:clrScheme name="Slalom LYF 2015">
    <a:dk1>
      <a:srgbClr val="373737"/>
    </a:dk1>
    <a:lt1>
      <a:srgbClr val="FFFFFF"/>
    </a:lt1>
    <a:dk2>
      <a:srgbClr val="525252"/>
    </a:dk2>
    <a:lt2>
      <a:srgbClr val="EFE9E5"/>
    </a:lt2>
    <a:accent1>
      <a:srgbClr val="3A5072"/>
    </a:accent1>
    <a:accent2>
      <a:srgbClr val="0072C8"/>
    </a:accent2>
    <a:accent3>
      <a:srgbClr val="F1663A"/>
    </a:accent3>
    <a:accent4>
      <a:srgbClr val="C3B841"/>
    </a:accent4>
    <a:accent5>
      <a:srgbClr val="60ACB2"/>
    </a:accent5>
    <a:accent6>
      <a:srgbClr val="BA4480"/>
    </a:accent6>
    <a:hlink>
      <a:srgbClr val="0072C8"/>
    </a:hlink>
    <a:folHlink>
      <a:srgbClr val="F1663A"/>
    </a:folHlink>
  </a:clrScheme>
</a:themeOverride>
</file>

<file path=ppt/theme/themeOverride22.xml><?xml version="1.0" encoding="utf-8"?>
<a:themeOverride xmlns:a="http://schemas.openxmlformats.org/drawingml/2006/main">
  <a:clrScheme name="Slalom LYF 2015">
    <a:dk1>
      <a:srgbClr val="373737"/>
    </a:dk1>
    <a:lt1>
      <a:srgbClr val="FFFFFF"/>
    </a:lt1>
    <a:dk2>
      <a:srgbClr val="525252"/>
    </a:dk2>
    <a:lt2>
      <a:srgbClr val="EFE9E5"/>
    </a:lt2>
    <a:accent1>
      <a:srgbClr val="3A5072"/>
    </a:accent1>
    <a:accent2>
      <a:srgbClr val="0072C8"/>
    </a:accent2>
    <a:accent3>
      <a:srgbClr val="F1663A"/>
    </a:accent3>
    <a:accent4>
      <a:srgbClr val="C3B841"/>
    </a:accent4>
    <a:accent5>
      <a:srgbClr val="60ACB2"/>
    </a:accent5>
    <a:accent6>
      <a:srgbClr val="BA4480"/>
    </a:accent6>
    <a:hlink>
      <a:srgbClr val="0072C8"/>
    </a:hlink>
    <a:folHlink>
      <a:srgbClr val="F1663A"/>
    </a:folHlink>
  </a:clrScheme>
</a:themeOverride>
</file>

<file path=ppt/theme/themeOverride23.xml><?xml version="1.0" encoding="utf-8"?>
<a:themeOverride xmlns:a="http://schemas.openxmlformats.org/drawingml/2006/main">
  <a:clrScheme name="Slalom LYF 2015">
    <a:dk1>
      <a:srgbClr val="373737"/>
    </a:dk1>
    <a:lt1>
      <a:srgbClr val="FFFFFF"/>
    </a:lt1>
    <a:dk2>
      <a:srgbClr val="525252"/>
    </a:dk2>
    <a:lt2>
      <a:srgbClr val="EFE9E5"/>
    </a:lt2>
    <a:accent1>
      <a:srgbClr val="3A5072"/>
    </a:accent1>
    <a:accent2>
      <a:srgbClr val="0072C8"/>
    </a:accent2>
    <a:accent3>
      <a:srgbClr val="F1663A"/>
    </a:accent3>
    <a:accent4>
      <a:srgbClr val="C3B841"/>
    </a:accent4>
    <a:accent5>
      <a:srgbClr val="60ACB2"/>
    </a:accent5>
    <a:accent6>
      <a:srgbClr val="BA4480"/>
    </a:accent6>
    <a:hlink>
      <a:srgbClr val="0072C8"/>
    </a:hlink>
    <a:folHlink>
      <a:srgbClr val="F1663A"/>
    </a:folHlink>
  </a:clrScheme>
</a:themeOverride>
</file>

<file path=ppt/theme/themeOverride24.xml><?xml version="1.0" encoding="utf-8"?>
<a:themeOverride xmlns:a="http://schemas.openxmlformats.org/drawingml/2006/main">
  <a:clrScheme name="Slalom LYF 2015">
    <a:dk1>
      <a:srgbClr val="373737"/>
    </a:dk1>
    <a:lt1>
      <a:srgbClr val="FFFFFF"/>
    </a:lt1>
    <a:dk2>
      <a:srgbClr val="525252"/>
    </a:dk2>
    <a:lt2>
      <a:srgbClr val="EFE9E5"/>
    </a:lt2>
    <a:accent1>
      <a:srgbClr val="3A5072"/>
    </a:accent1>
    <a:accent2>
      <a:srgbClr val="0072C8"/>
    </a:accent2>
    <a:accent3>
      <a:srgbClr val="F1663A"/>
    </a:accent3>
    <a:accent4>
      <a:srgbClr val="C3B841"/>
    </a:accent4>
    <a:accent5>
      <a:srgbClr val="60ACB2"/>
    </a:accent5>
    <a:accent6>
      <a:srgbClr val="BA4480"/>
    </a:accent6>
    <a:hlink>
      <a:srgbClr val="0072C8"/>
    </a:hlink>
    <a:folHlink>
      <a:srgbClr val="F1663A"/>
    </a:folHlink>
  </a:clrScheme>
</a:themeOverride>
</file>

<file path=ppt/theme/themeOverride25.xml><?xml version="1.0" encoding="utf-8"?>
<a:themeOverride xmlns:a="http://schemas.openxmlformats.org/drawingml/2006/main">
  <a:clrScheme name="Slalom LYF 2015">
    <a:dk1>
      <a:srgbClr val="373737"/>
    </a:dk1>
    <a:lt1>
      <a:srgbClr val="FFFFFF"/>
    </a:lt1>
    <a:dk2>
      <a:srgbClr val="525252"/>
    </a:dk2>
    <a:lt2>
      <a:srgbClr val="EFE9E5"/>
    </a:lt2>
    <a:accent1>
      <a:srgbClr val="3A5072"/>
    </a:accent1>
    <a:accent2>
      <a:srgbClr val="0072C8"/>
    </a:accent2>
    <a:accent3>
      <a:srgbClr val="F1663A"/>
    </a:accent3>
    <a:accent4>
      <a:srgbClr val="C3B841"/>
    </a:accent4>
    <a:accent5>
      <a:srgbClr val="60ACB2"/>
    </a:accent5>
    <a:accent6>
      <a:srgbClr val="BA4480"/>
    </a:accent6>
    <a:hlink>
      <a:srgbClr val="0072C8"/>
    </a:hlink>
    <a:folHlink>
      <a:srgbClr val="F1663A"/>
    </a:folHlink>
  </a:clrScheme>
</a:themeOverride>
</file>

<file path=ppt/theme/themeOverride26.xml><?xml version="1.0" encoding="utf-8"?>
<a:themeOverride xmlns:a="http://schemas.openxmlformats.org/drawingml/2006/main">
  <a:clrScheme name="Slalom LYF 2015">
    <a:dk1>
      <a:srgbClr val="373737"/>
    </a:dk1>
    <a:lt1>
      <a:srgbClr val="FFFFFF"/>
    </a:lt1>
    <a:dk2>
      <a:srgbClr val="525252"/>
    </a:dk2>
    <a:lt2>
      <a:srgbClr val="EFE9E5"/>
    </a:lt2>
    <a:accent1>
      <a:srgbClr val="3A5072"/>
    </a:accent1>
    <a:accent2>
      <a:srgbClr val="0072C8"/>
    </a:accent2>
    <a:accent3>
      <a:srgbClr val="F1663A"/>
    </a:accent3>
    <a:accent4>
      <a:srgbClr val="C3B841"/>
    </a:accent4>
    <a:accent5>
      <a:srgbClr val="60ACB2"/>
    </a:accent5>
    <a:accent6>
      <a:srgbClr val="BA4480"/>
    </a:accent6>
    <a:hlink>
      <a:srgbClr val="0072C8"/>
    </a:hlink>
    <a:folHlink>
      <a:srgbClr val="F1663A"/>
    </a:folHlink>
  </a:clrScheme>
</a:themeOverride>
</file>

<file path=ppt/theme/themeOverride27.xml><?xml version="1.0" encoding="utf-8"?>
<a:themeOverride xmlns:a="http://schemas.openxmlformats.org/drawingml/2006/main">
  <a:clrScheme name="Slalom LYF 2015">
    <a:dk1>
      <a:srgbClr val="373737"/>
    </a:dk1>
    <a:lt1>
      <a:srgbClr val="FFFFFF"/>
    </a:lt1>
    <a:dk2>
      <a:srgbClr val="525252"/>
    </a:dk2>
    <a:lt2>
      <a:srgbClr val="EFE9E5"/>
    </a:lt2>
    <a:accent1>
      <a:srgbClr val="3A5072"/>
    </a:accent1>
    <a:accent2>
      <a:srgbClr val="0072C8"/>
    </a:accent2>
    <a:accent3>
      <a:srgbClr val="F1663A"/>
    </a:accent3>
    <a:accent4>
      <a:srgbClr val="C3B841"/>
    </a:accent4>
    <a:accent5>
      <a:srgbClr val="60ACB2"/>
    </a:accent5>
    <a:accent6>
      <a:srgbClr val="BA4480"/>
    </a:accent6>
    <a:hlink>
      <a:srgbClr val="0072C8"/>
    </a:hlink>
    <a:folHlink>
      <a:srgbClr val="F1663A"/>
    </a:folHlink>
  </a:clrScheme>
</a:themeOverride>
</file>

<file path=ppt/theme/themeOverride3.xml><?xml version="1.0" encoding="utf-8"?>
<a:themeOverride xmlns:a="http://schemas.openxmlformats.org/drawingml/2006/main">
  <a:clrScheme name="Slalom LYF 2015">
    <a:dk1>
      <a:srgbClr val="373737"/>
    </a:dk1>
    <a:lt1>
      <a:srgbClr val="FFFFFF"/>
    </a:lt1>
    <a:dk2>
      <a:srgbClr val="525252"/>
    </a:dk2>
    <a:lt2>
      <a:srgbClr val="EFE9E5"/>
    </a:lt2>
    <a:accent1>
      <a:srgbClr val="3A5072"/>
    </a:accent1>
    <a:accent2>
      <a:srgbClr val="0072C8"/>
    </a:accent2>
    <a:accent3>
      <a:srgbClr val="F1663A"/>
    </a:accent3>
    <a:accent4>
      <a:srgbClr val="C3B841"/>
    </a:accent4>
    <a:accent5>
      <a:srgbClr val="60ACB2"/>
    </a:accent5>
    <a:accent6>
      <a:srgbClr val="BA4480"/>
    </a:accent6>
    <a:hlink>
      <a:srgbClr val="0072C8"/>
    </a:hlink>
    <a:folHlink>
      <a:srgbClr val="F1663A"/>
    </a:folHlink>
  </a:clrScheme>
</a:themeOverride>
</file>

<file path=ppt/theme/themeOverride4.xml><?xml version="1.0" encoding="utf-8"?>
<a:themeOverride xmlns:a="http://schemas.openxmlformats.org/drawingml/2006/main">
  <a:clrScheme name="Slalom LYF 2015">
    <a:dk1>
      <a:srgbClr val="373737"/>
    </a:dk1>
    <a:lt1>
      <a:srgbClr val="FFFFFF"/>
    </a:lt1>
    <a:dk2>
      <a:srgbClr val="525252"/>
    </a:dk2>
    <a:lt2>
      <a:srgbClr val="EFE9E5"/>
    </a:lt2>
    <a:accent1>
      <a:srgbClr val="3A5072"/>
    </a:accent1>
    <a:accent2>
      <a:srgbClr val="0072C8"/>
    </a:accent2>
    <a:accent3>
      <a:srgbClr val="F1663A"/>
    </a:accent3>
    <a:accent4>
      <a:srgbClr val="C3B841"/>
    </a:accent4>
    <a:accent5>
      <a:srgbClr val="60ACB2"/>
    </a:accent5>
    <a:accent6>
      <a:srgbClr val="BA4480"/>
    </a:accent6>
    <a:hlink>
      <a:srgbClr val="0072C8"/>
    </a:hlink>
    <a:folHlink>
      <a:srgbClr val="F1663A"/>
    </a:folHlink>
  </a:clrScheme>
</a:themeOverride>
</file>

<file path=ppt/theme/themeOverride5.xml><?xml version="1.0" encoding="utf-8"?>
<a:themeOverride xmlns:a="http://schemas.openxmlformats.org/drawingml/2006/main">
  <a:clrScheme name="Slalom LYF 2015">
    <a:dk1>
      <a:srgbClr val="373737"/>
    </a:dk1>
    <a:lt1>
      <a:srgbClr val="FFFFFF"/>
    </a:lt1>
    <a:dk2>
      <a:srgbClr val="525252"/>
    </a:dk2>
    <a:lt2>
      <a:srgbClr val="EFE9E5"/>
    </a:lt2>
    <a:accent1>
      <a:srgbClr val="3A5072"/>
    </a:accent1>
    <a:accent2>
      <a:srgbClr val="0072C8"/>
    </a:accent2>
    <a:accent3>
      <a:srgbClr val="F1663A"/>
    </a:accent3>
    <a:accent4>
      <a:srgbClr val="C3B841"/>
    </a:accent4>
    <a:accent5>
      <a:srgbClr val="60ACB2"/>
    </a:accent5>
    <a:accent6>
      <a:srgbClr val="BA4480"/>
    </a:accent6>
    <a:hlink>
      <a:srgbClr val="0072C8"/>
    </a:hlink>
    <a:folHlink>
      <a:srgbClr val="F1663A"/>
    </a:folHlink>
  </a:clrScheme>
</a:themeOverride>
</file>

<file path=ppt/theme/themeOverride6.xml><?xml version="1.0" encoding="utf-8"?>
<a:themeOverride xmlns:a="http://schemas.openxmlformats.org/drawingml/2006/main">
  <a:clrScheme name="Slalom LYF 2015">
    <a:dk1>
      <a:srgbClr val="373737"/>
    </a:dk1>
    <a:lt1>
      <a:srgbClr val="FFFFFF"/>
    </a:lt1>
    <a:dk2>
      <a:srgbClr val="525252"/>
    </a:dk2>
    <a:lt2>
      <a:srgbClr val="EFE9E5"/>
    </a:lt2>
    <a:accent1>
      <a:srgbClr val="3A5072"/>
    </a:accent1>
    <a:accent2>
      <a:srgbClr val="0072C8"/>
    </a:accent2>
    <a:accent3>
      <a:srgbClr val="F1663A"/>
    </a:accent3>
    <a:accent4>
      <a:srgbClr val="C3B841"/>
    </a:accent4>
    <a:accent5>
      <a:srgbClr val="60ACB2"/>
    </a:accent5>
    <a:accent6>
      <a:srgbClr val="BA4480"/>
    </a:accent6>
    <a:hlink>
      <a:srgbClr val="0072C8"/>
    </a:hlink>
    <a:folHlink>
      <a:srgbClr val="F1663A"/>
    </a:folHlink>
  </a:clrScheme>
</a:themeOverride>
</file>

<file path=ppt/theme/themeOverride7.xml><?xml version="1.0" encoding="utf-8"?>
<a:themeOverride xmlns:a="http://schemas.openxmlformats.org/drawingml/2006/main">
  <a:clrScheme name="Slalom LYF 2015">
    <a:dk1>
      <a:srgbClr val="373737"/>
    </a:dk1>
    <a:lt1>
      <a:srgbClr val="FFFFFF"/>
    </a:lt1>
    <a:dk2>
      <a:srgbClr val="525252"/>
    </a:dk2>
    <a:lt2>
      <a:srgbClr val="EFE9E5"/>
    </a:lt2>
    <a:accent1>
      <a:srgbClr val="3A5072"/>
    </a:accent1>
    <a:accent2>
      <a:srgbClr val="0072C8"/>
    </a:accent2>
    <a:accent3>
      <a:srgbClr val="F1663A"/>
    </a:accent3>
    <a:accent4>
      <a:srgbClr val="C3B841"/>
    </a:accent4>
    <a:accent5>
      <a:srgbClr val="60ACB2"/>
    </a:accent5>
    <a:accent6>
      <a:srgbClr val="BA4480"/>
    </a:accent6>
    <a:hlink>
      <a:srgbClr val="0072C8"/>
    </a:hlink>
    <a:folHlink>
      <a:srgbClr val="F1663A"/>
    </a:folHlink>
  </a:clrScheme>
</a:themeOverride>
</file>

<file path=ppt/theme/themeOverride8.xml><?xml version="1.0" encoding="utf-8"?>
<a:themeOverride xmlns:a="http://schemas.openxmlformats.org/drawingml/2006/main">
  <a:clrScheme name="Slalom LYF 2015">
    <a:dk1>
      <a:srgbClr val="373737"/>
    </a:dk1>
    <a:lt1>
      <a:srgbClr val="FFFFFF"/>
    </a:lt1>
    <a:dk2>
      <a:srgbClr val="525252"/>
    </a:dk2>
    <a:lt2>
      <a:srgbClr val="EFE9E5"/>
    </a:lt2>
    <a:accent1>
      <a:srgbClr val="3A5072"/>
    </a:accent1>
    <a:accent2>
      <a:srgbClr val="0072C8"/>
    </a:accent2>
    <a:accent3>
      <a:srgbClr val="F1663A"/>
    </a:accent3>
    <a:accent4>
      <a:srgbClr val="C3B841"/>
    </a:accent4>
    <a:accent5>
      <a:srgbClr val="60ACB2"/>
    </a:accent5>
    <a:accent6>
      <a:srgbClr val="BA4480"/>
    </a:accent6>
    <a:hlink>
      <a:srgbClr val="0072C8"/>
    </a:hlink>
    <a:folHlink>
      <a:srgbClr val="F1663A"/>
    </a:folHlink>
  </a:clrScheme>
</a:themeOverride>
</file>

<file path=ppt/theme/themeOverride9.xml><?xml version="1.0" encoding="utf-8"?>
<a:themeOverride xmlns:a="http://schemas.openxmlformats.org/drawingml/2006/main">
  <a:clrScheme name="Slalom LYF 2015">
    <a:dk1>
      <a:srgbClr val="373737"/>
    </a:dk1>
    <a:lt1>
      <a:srgbClr val="FFFFFF"/>
    </a:lt1>
    <a:dk2>
      <a:srgbClr val="525252"/>
    </a:dk2>
    <a:lt2>
      <a:srgbClr val="EFE9E5"/>
    </a:lt2>
    <a:accent1>
      <a:srgbClr val="3A5072"/>
    </a:accent1>
    <a:accent2>
      <a:srgbClr val="0072C8"/>
    </a:accent2>
    <a:accent3>
      <a:srgbClr val="F1663A"/>
    </a:accent3>
    <a:accent4>
      <a:srgbClr val="C3B841"/>
    </a:accent4>
    <a:accent5>
      <a:srgbClr val="60ACB2"/>
    </a:accent5>
    <a:accent6>
      <a:srgbClr val="BA4480"/>
    </a:accent6>
    <a:hlink>
      <a:srgbClr val="0072C8"/>
    </a:hlink>
    <a:folHlink>
      <a:srgbClr val="F1663A"/>
    </a:folHlink>
  </a:clr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736775483C978499D9195B260C24C73" ma:contentTypeVersion="0" ma:contentTypeDescription="Create a new document." ma:contentTypeScope="" ma:versionID="d4be1c598de8bc3e18f249f3da199b24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1b05d82d297216baf5b26c55225140df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310BA9E4-2DAA-49B9-9D9A-1DC7F9CCA4D9}">
  <ds:schemaRefs>
    <ds:schemaRef ds:uri="http://purl.org/dc/elements/1.1/"/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9D18D887-26B3-4A1A-91E2-2C237715BC3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34511AA7-8D46-42C1-969B-5E843ADBDC4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Slalom-Generic-2015-Template</Template>
  <TotalTime>20725</TotalTime>
  <Words>1214</Words>
  <Application>Microsoft Office PowerPoint</Application>
  <PresentationFormat>On-screen Show (16:9)</PresentationFormat>
  <Paragraphs>299</Paragraphs>
  <Slides>53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53</vt:i4>
      </vt:variant>
    </vt:vector>
  </HeadingPairs>
  <TitlesOfParts>
    <vt:vector size="67" baseType="lpstr">
      <vt:lpstr>ＭＳ Ｐゴシック</vt:lpstr>
      <vt:lpstr>Arial</vt:lpstr>
      <vt:lpstr>Calibri</vt:lpstr>
      <vt:lpstr>Georgia</vt:lpstr>
      <vt:lpstr>Gotham Book</vt:lpstr>
      <vt:lpstr>Knockout</vt:lpstr>
      <vt:lpstr>Segoe UI</vt:lpstr>
      <vt:lpstr>Segoe UI Light</vt:lpstr>
      <vt:lpstr>Segoe UI Semibold</vt:lpstr>
      <vt:lpstr>Times New Roman</vt:lpstr>
      <vt:lpstr>Wingdings</vt:lpstr>
      <vt:lpstr>Slalom_Generic_2015_v1</vt:lpstr>
      <vt:lpstr>Slalom Informatica PPT Template 16x9</vt:lpstr>
      <vt:lpstr>Slalom-Intranet-UX-PC-v1 </vt:lpstr>
      <vt:lpstr>Power Users Tips &amp; Tricks for Building Business Applications</vt:lpstr>
      <vt:lpstr>Quick Intro</vt:lpstr>
      <vt:lpstr>PowerPoint Presentation</vt:lpstr>
      <vt:lpstr>What am I covering? </vt:lpstr>
      <vt:lpstr>System Requirements</vt:lpstr>
      <vt:lpstr>InfoPath is still alive…</vt:lpstr>
      <vt:lpstr>The Citizen Developer</vt:lpstr>
      <vt:lpstr>Power User Focus Areas (My opinion)</vt:lpstr>
      <vt:lpstr>Software Development Lifecycle &amp; SharePoint Business Solutions</vt:lpstr>
      <vt:lpstr>SDLC &amp; SharePoint Business Solutions</vt:lpstr>
      <vt:lpstr>Planning for content promotion</vt:lpstr>
      <vt:lpstr>SharePoint Online / O365</vt:lpstr>
      <vt:lpstr>SharePoint &amp; JSOM</vt:lpstr>
      <vt:lpstr>Getting Data In &amp; Out of SharePoint</vt:lpstr>
      <vt:lpstr>REpresentational State Transfer (REST)</vt:lpstr>
      <vt:lpstr>Refresher on HTTP Verbs</vt:lpstr>
      <vt:lpstr>REST URL Deconstructed</vt:lpstr>
      <vt:lpstr>Working with REST</vt:lpstr>
      <vt:lpstr>Working with IE (shudder)</vt:lpstr>
      <vt:lpstr>Let’s fix that right quick!</vt:lpstr>
      <vt:lpstr>This is way more helpful!</vt:lpstr>
      <vt:lpstr>SharePoint is like me.. It butchers names..</vt:lpstr>
      <vt:lpstr>Example: jQuery Ajax Function</vt:lpstr>
      <vt:lpstr>Call Web Service Action</vt:lpstr>
      <vt:lpstr>Solution Walkthrough: Intake Process</vt:lpstr>
      <vt:lpstr>PowerPoint Presentation</vt:lpstr>
      <vt:lpstr>Real-world Examples:</vt:lpstr>
      <vt:lpstr>Demo</vt:lpstr>
      <vt:lpstr>Things you need to watch out for…</vt:lpstr>
      <vt:lpstr>List view throttling</vt:lpstr>
      <vt:lpstr>Security or Obscurity?</vt:lpstr>
      <vt:lpstr>Utility Functions</vt:lpstr>
      <vt:lpstr>Pro-Tip: How to create a Request ID</vt:lpstr>
      <vt:lpstr>Pro-Tip: String Manipulation not like String Theory!</vt:lpstr>
      <vt:lpstr>A thing about Site Columns</vt:lpstr>
      <vt:lpstr>How to promote InfoPath Form across environments</vt:lpstr>
      <vt:lpstr>PowerPoint Presentation</vt:lpstr>
      <vt:lpstr>PowerPoint Presentation</vt:lpstr>
      <vt:lpstr>Find this key line in the manifest.xsf</vt:lpstr>
      <vt:lpstr>Success!</vt:lpstr>
      <vt:lpstr>Pro-Tip: Promoting to site with InfoPath Form already</vt:lpstr>
      <vt:lpstr>Step by Step: Building a SP2013 Workflow with a Loop Step</vt:lpstr>
      <vt:lpstr>Background &amp; Use Case</vt:lpstr>
      <vt:lpstr>1. Create a dictionary with Accept &amp; Content-Type</vt:lpstr>
      <vt:lpstr>2. Add a call a web service action</vt:lpstr>
      <vt:lpstr>3. Find out how many items you’re looping through</vt:lpstr>
      <vt:lpstr>4. Create a Loop Counter variable</vt:lpstr>
      <vt:lpstr>5. Start to build out your loop</vt:lpstr>
      <vt:lpstr>6. Complete loop </vt:lpstr>
      <vt:lpstr>In Closing…..</vt:lpstr>
      <vt:lpstr>Summary</vt:lpstr>
      <vt:lpstr>Resources</vt:lpstr>
      <vt:lpstr>PowerPoint Presentation</vt:lpstr>
    </vt:vector>
  </TitlesOfParts>
  <Company>Slalom LLC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Slalom Generic  PowerPoint Template</dc:title>
  <dc:creator>Jared Matfess</dc:creator>
  <cp:lastModifiedBy>Jared Matfess</cp:lastModifiedBy>
  <cp:revision>79</cp:revision>
  <cp:lastPrinted>2015-01-23T18:14:57Z</cp:lastPrinted>
  <dcterms:created xsi:type="dcterms:W3CDTF">2015-02-17T00:56:07Z</dcterms:created>
  <dcterms:modified xsi:type="dcterms:W3CDTF">2016-06-28T15:01:00Z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0x010100E736775483C978499D9195B260C24C73</vt:lpwstr>
  </property>
</Properties>
</file>